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8" r:id="rId22"/>
    <p:sldId id="276" r:id="rId23"/>
    <p:sldId id="277" r:id="rId2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2178"/>
    <a:srgbClr val="D11F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ocuments\KVALITETA%20POSAO\NOVE%20ANKETE\ZADOVOLJSTVO%20ZAVR&#352;NOM%20STRU&#268;NOM%20PRAKSOM\2024\sps%20Bilinogojstvo\Bilinogojc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ocuments\KVALITETA%20POSAO\NOVE%20ANKETE\ZADOVOLJSTVO%20ZAVR&#352;NOM%20STRU&#268;NOM%20PRAKSOM\2024\sps%20Bilinogojstvo\Bilinogojc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ocuments\KVALITETA%20POSAO\NOVE%20ANKETE\ZADOVOLJSTVO%20ZAVR&#352;NOM%20STRU&#268;NOM%20PRAKSOM\2024\sps%20Zootehnika\podaci%20zootehnik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ocuments\KVALITETA%20POSAO\NOVE%20ANKETE\ZADOVOLJSTVO%20ZAVR&#352;NOM%20STRU&#268;NOM%20PRAKSOM\2024\spsMUP%202024\grafikon%20sps%20MUP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ocuments\KVALITETA%20POSAO\NOVE%20ANKETE\ZADOVOLJSTVO%20ZAVR&#352;NOM%20STRU&#268;NOM%20PRAKSOM\2024\OEP\grafikon%20sds%20Poljoprivreda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hr-HR" sz="2000" b="0" dirty="0"/>
              <a:t>Zadovoljstvo završnom stručnom praksom</a:t>
            </a:r>
          </a:p>
          <a:p>
            <a:pPr>
              <a:defRPr sz="2000" b="0"/>
            </a:pPr>
            <a:r>
              <a:rPr lang="hr-HR" sz="2000" b="0" dirty="0" err="1"/>
              <a:t>SPS</a:t>
            </a:r>
            <a:r>
              <a:rPr lang="hr-HR" sz="2000" b="0" dirty="0"/>
              <a:t> Poljoprivreda, smjer </a:t>
            </a:r>
            <a:r>
              <a:rPr lang="hr-HR" sz="2000" b="0" dirty="0" err="1"/>
              <a:t>Bilinogojstvo</a:t>
            </a:r>
            <a:endParaRPr lang="hr-HR" sz="2000" b="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List1!$B$21</c:f>
              <c:strCache>
                <c:ptCount val="1"/>
                <c:pt idx="0">
                  <c:v>1.       Studijski program pružio mi je teoretsku podlogu za uspješno shvaćanje i odrađivanje zadataka na praksi.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List1!$C$21</c:f>
              <c:numCache>
                <c:formatCode>0.00</c:formatCode>
                <c:ptCount val="1"/>
                <c:pt idx="0">
                  <c:v>4.666666666666667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44-49DC-ADDE-3EAC1D679B47}"/>
            </c:ext>
          </c:extLst>
        </c:ser>
        <c:ser>
          <c:idx val="1"/>
          <c:order val="1"/>
          <c:tx>
            <c:strRef>
              <c:f>List1!$B$22</c:f>
              <c:strCache>
                <c:ptCount val="1"/>
                <c:pt idx="0">
                  <c:v>2.       Na praksi sam stekao dodatna znanja i praktične vještine.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List1!$C$22</c:f>
              <c:numCache>
                <c:formatCode>0.00</c:formatCode>
                <c:ptCount val="1"/>
                <c:pt idx="0">
                  <c:v>4.8666666666666663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44-49DC-ADDE-3EAC1D679B47}"/>
            </c:ext>
          </c:extLst>
        </c:ser>
        <c:ser>
          <c:idx val="2"/>
          <c:order val="2"/>
          <c:tx>
            <c:strRef>
              <c:f>List1!$B$23</c:f>
              <c:strCache>
                <c:ptCount val="1"/>
                <c:pt idx="0">
                  <c:v>3.       Imao sam dovoljno vremena shvatiti i razumjeti poslove koje sam radio. 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List1!$C$23</c:f>
              <c:numCache>
                <c:formatCode>0.00</c:formatCode>
                <c:ptCount val="1"/>
                <c:pt idx="0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44-49DC-ADDE-3EAC1D679B47}"/>
            </c:ext>
          </c:extLst>
        </c:ser>
        <c:ser>
          <c:idx val="3"/>
          <c:order val="3"/>
          <c:tx>
            <c:strRef>
              <c:f>List1!$B$24</c:f>
              <c:strCache>
                <c:ptCount val="1"/>
                <c:pt idx="0">
                  <c:v>4.       Poslovi koje sam radio bili su u skladu s razinom mojeg studija.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List1!$C$24</c:f>
              <c:numCache>
                <c:formatCode>0.00</c:formatCode>
                <c:ptCount val="1"/>
                <c:pt idx="0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344-49DC-ADDE-3EAC1D679B47}"/>
            </c:ext>
          </c:extLst>
        </c:ser>
        <c:ser>
          <c:idx val="4"/>
          <c:order val="4"/>
          <c:tx>
            <c:strRef>
              <c:f>List1!$B$25</c:f>
              <c:strCache>
                <c:ptCount val="1"/>
                <c:pt idx="0">
                  <c:v>5.       Radno opterećenje na praksi bilo je korektno. 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List1!$C$25</c:f>
              <c:numCache>
                <c:formatCode>0.00</c:formatCode>
                <c:ptCount val="1"/>
                <c:pt idx="0">
                  <c:v>4.7333333333333334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344-49DC-ADDE-3EAC1D679B47}"/>
            </c:ext>
          </c:extLst>
        </c:ser>
        <c:ser>
          <c:idx val="5"/>
          <c:order val="5"/>
          <c:tx>
            <c:strRef>
              <c:f>List1!$B$26</c:f>
              <c:strCache>
                <c:ptCount val="1"/>
                <c:pt idx="0">
                  <c:v>6.       Tijekom prakse imao sam dovoljno vremena i mogućnosti za skupljanje podataka i  istraživanje koje je potrebno za izradu izvješća s prakse/završnog/diplomskog rada.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List1!$C$26</c:f>
              <c:numCache>
                <c:formatCode>0.00</c:formatCode>
                <c:ptCount val="1"/>
                <c:pt idx="0">
                  <c:v>4.8666666666666663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344-49DC-ADDE-3EAC1D679B47}"/>
            </c:ext>
          </c:extLst>
        </c:ser>
        <c:ser>
          <c:idx val="6"/>
          <c:order val="6"/>
          <c:tx>
            <c:strRef>
              <c:f>List1!$B$27</c:f>
              <c:strCache>
                <c:ptCount val="1"/>
                <c:pt idx="0">
                  <c:v>7.       Upute voditelja prakse bile su jasne i korisne.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List1!$C$27</c:f>
              <c:numCache>
                <c:formatCode>0.00</c:formatCode>
                <c:ptCount val="1"/>
                <c:pt idx="0">
                  <c:v>4.7333333333333334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344-49DC-ADDE-3EAC1D679B47}"/>
            </c:ext>
          </c:extLst>
        </c:ser>
        <c:ser>
          <c:idx val="7"/>
          <c:order val="7"/>
          <c:tx>
            <c:strRef>
              <c:f>List1!$B$28</c:f>
              <c:strCache>
                <c:ptCount val="1"/>
                <c:pt idx="0">
                  <c:v>8.       Zadovoljan sam podrškom  mentora iz VUK  tijekom odvijanja prakse i pisanja izvješća s prakse.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List1!$C$28</c:f>
              <c:numCache>
                <c:formatCode>0.00</c:formatCode>
                <c:ptCount val="1"/>
                <c:pt idx="0">
                  <c:v>4.9333333333333336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344-49DC-ADDE-3EAC1D679B47}"/>
            </c:ext>
          </c:extLst>
        </c:ser>
        <c:ser>
          <c:idx val="8"/>
          <c:order val="8"/>
          <c:tx>
            <c:strRef>
              <c:f>List1!$B$29</c:f>
              <c:strCache>
                <c:ptCount val="1"/>
                <c:pt idx="0">
                  <c:v>9.       Zadovoljan sam podrškom mentora u ustanovi/poduzeću u kojem sam odradio praksu.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List1!$C$29</c:f>
              <c:numCache>
                <c:formatCode>0.00</c:formatCode>
                <c:ptCount val="1"/>
                <c:pt idx="0">
                  <c:v>4.7333333333333334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344-49DC-ADDE-3EAC1D679B47}"/>
            </c:ext>
          </c:extLst>
        </c:ser>
        <c:ser>
          <c:idx val="9"/>
          <c:order val="9"/>
          <c:tx>
            <c:strRef>
              <c:f>List1!$B$30</c:f>
              <c:strCache>
                <c:ptCount val="1"/>
                <c:pt idx="0">
                  <c:v>10. Praksa  mi je dala   uvid u stručna područja u kojima radim ili se pretpostavlja da ću raditi.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List1!$C$30</c:f>
              <c:numCache>
                <c:formatCode>0.00</c:formatCode>
                <c:ptCount val="1"/>
                <c:pt idx="0">
                  <c:v>4.7333333333333334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344-49DC-ADDE-3EAC1D679B4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47105112"/>
        <c:axId val="447109704"/>
      </c:barChart>
      <c:catAx>
        <c:axId val="447105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47109704"/>
        <c:crosses val="autoZero"/>
        <c:auto val="1"/>
        <c:lblAlgn val="ctr"/>
        <c:lblOffset val="100"/>
        <c:noMultiLvlLbl val="0"/>
      </c:catAx>
      <c:valAx>
        <c:axId val="447109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47105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hr-HR" sz="2000" b="0" dirty="0"/>
              <a:t>Zadovoljstvo završnom stručnom praksom</a:t>
            </a:r>
          </a:p>
          <a:p>
            <a:pPr>
              <a:defRPr sz="2000" b="0"/>
            </a:pPr>
            <a:r>
              <a:rPr lang="hr-HR" sz="2000" b="0" dirty="0" err="1"/>
              <a:t>SPS</a:t>
            </a:r>
            <a:r>
              <a:rPr lang="hr-HR" sz="2000" b="0" dirty="0"/>
              <a:t> Poljoprivreda, smjer </a:t>
            </a:r>
            <a:r>
              <a:rPr lang="hr-HR" sz="2000" b="0" dirty="0" err="1"/>
              <a:t>Bilinogojstvo</a:t>
            </a:r>
            <a:endParaRPr lang="hr-HR" sz="2000" b="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List1!$B$21</c:f>
              <c:strCache>
                <c:ptCount val="1"/>
                <c:pt idx="0">
                  <c:v>1.       Studijski program pružio mi je teoretsku podlogu za uspješno shvaćanje i odrađivanje zadataka na praksi.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List1!$C$21</c:f>
              <c:numCache>
                <c:formatCode>0.00</c:formatCode>
                <c:ptCount val="1"/>
                <c:pt idx="0">
                  <c:v>4.666666666666667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44-49DC-ADDE-3EAC1D679B47}"/>
            </c:ext>
          </c:extLst>
        </c:ser>
        <c:ser>
          <c:idx val="1"/>
          <c:order val="1"/>
          <c:tx>
            <c:strRef>
              <c:f>List1!$B$22</c:f>
              <c:strCache>
                <c:ptCount val="1"/>
                <c:pt idx="0">
                  <c:v>2.       Na praksi sam stekao dodatna znanja i praktične vještine.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List1!$C$22</c:f>
              <c:numCache>
                <c:formatCode>0.00</c:formatCode>
                <c:ptCount val="1"/>
                <c:pt idx="0">
                  <c:v>4.8666666666666663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44-49DC-ADDE-3EAC1D679B47}"/>
            </c:ext>
          </c:extLst>
        </c:ser>
        <c:ser>
          <c:idx val="2"/>
          <c:order val="2"/>
          <c:tx>
            <c:strRef>
              <c:f>List1!$B$23</c:f>
              <c:strCache>
                <c:ptCount val="1"/>
                <c:pt idx="0">
                  <c:v>3.       Imao sam dovoljno vremena shvatiti i razumjeti poslove koje sam radio. 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List1!$C$23</c:f>
              <c:numCache>
                <c:formatCode>0.00</c:formatCode>
                <c:ptCount val="1"/>
                <c:pt idx="0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44-49DC-ADDE-3EAC1D679B47}"/>
            </c:ext>
          </c:extLst>
        </c:ser>
        <c:ser>
          <c:idx val="3"/>
          <c:order val="3"/>
          <c:tx>
            <c:strRef>
              <c:f>List1!$B$24</c:f>
              <c:strCache>
                <c:ptCount val="1"/>
                <c:pt idx="0">
                  <c:v>4.       Poslovi koje sam radio bili su u skladu s razinom mojeg studija.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List1!$C$24</c:f>
              <c:numCache>
                <c:formatCode>0.00</c:formatCode>
                <c:ptCount val="1"/>
                <c:pt idx="0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344-49DC-ADDE-3EAC1D679B47}"/>
            </c:ext>
          </c:extLst>
        </c:ser>
        <c:ser>
          <c:idx val="4"/>
          <c:order val="4"/>
          <c:tx>
            <c:strRef>
              <c:f>List1!$B$25</c:f>
              <c:strCache>
                <c:ptCount val="1"/>
                <c:pt idx="0">
                  <c:v>5.       Radno opterećenje na praksi bilo je korektno. 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List1!$C$25</c:f>
              <c:numCache>
                <c:formatCode>0.00</c:formatCode>
                <c:ptCount val="1"/>
                <c:pt idx="0">
                  <c:v>4.7333333333333334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344-49DC-ADDE-3EAC1D679B47}"/>
            </c:ext>
          </c:extLst>
        </c:ser>
        <c:ser>
          <c:idx val="5"/>
          <c:order val="5"/>
          <c:tx>
            <c:strRef>
              <c:f>List1!$B$26</c:f>
              <c:strCache>
                <c:ptCount val="1"/>
                <c:pt idx="0">
                  <c:v>6.       Tijekom prakse imao sam dovoljno vremena i mogućnosti za skupljanje podataka i  istraživanje koje je potrebno za izradu izvješća s prakse/završnog/diplomskog rada.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List1!$C$26</c:f>
              <c:numCache>
                <c:formatCode>0.00</c:formatCode>
                <c:ptCount val="1"/>
                <c:pt idx="0">
                  <c:v>4.8666666666666663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344-49DC-ADDE-3EAC1D679B47}"/>
            </c:ext>
          </c:extLst>
        </c:ser>
        <c:ser>
          <c:idx val="6"/>
          <c:order val="6"/>
          <c:tx>
            <c:strRef>
              <c:f>List1!$B$27</c:f>
              <c:strCache>
                <c:ptCount val="1"/>
                <c:pt idx="0">
                  <c:v>7.       Upute voditelja prakse bile su jasne i korisne.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List1!$C$27</c:f>
              <c:numCache>
                <c:formatCode>0.00</c:formatCode>
                <c:ptCount val="1"/>
                <c:pt idx="0">
                  <c:v>4.7333333333333334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344-49DC-ADDE-3EAC1D679B47}"/>
            </c:ext>
          </c:extLst>
        </c:ser>
        <c:ser>
          <c:idx val="7"/>
          <c:order val="7"/>
          <c:tx>
            <c:strRef>
              <c:f>List1!$B$28</c:f>
              <c:strCache>
                <c:ptCount val="1"/>
                <c:pt idx="0">
                  <c:v>8.       Zadovoljan sam podrškom  mentora iz VUK  tijekom odvijanja prakse i pisanja izvješća s prakse.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List1!$C$28</c:f>
              <c:numCache>
                <c:formatCode>0.00</c:formatCode>
                <c:ptCount val="1"/>
                <c:pt idx="0">
                  <c:v>4.9333333333333336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344-49DC-ADDE-3EAC1D679B47}"/>
            </c:ext>
          </c:extLst>
        </c:ser>
        <c:ser>
          <c:idx val="8"/>
          <c:order val="8"/>
          <c:tx>
            <c:strRef>
              <c:f>List1!$B$29</c:f>
              <c:strCache>
                <c:ptCount val="1"/>
                <c:pt idx="0">
                  <c:v>9.       Zadovoljan sam podrškom mentora u ustanovi/poduzeću u kojem sam odradio praksu.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List1!$C$29</c:f>
              <c:numCache>
                <c:formatCode>0.00</c:formatCode>
                <c:ptCount val="1"/>
                <c:pt idx="0">
                  <c:v>4.7333333333333334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344-49DC-ADDE-3EAC1D679B47}"/>
            </c:ext>
          </c:extLst>
        </c:ser>
        <c:ser>
          <c:idx val="9"/>
          <c:order val="9"/>
          <c:tx>
            <c:strRef>
              <c:f>List1!$B$30</c:f>
              <c:strCache>
                <c:ptCount val="1"/>
                <c:pt idx="0">
                  <c:v>10. Praksa  mi je dala   uvid u stručna područja u kojima radim ili se pretpostavlja da ću raditi.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List1!$C$30</c:f>
              <c:numCache>
                <c:formatCode>0.00</c:formatCode>
                <c:ptCount val="1"/>
                <c:pt idx="0">
                  <c:v>4.7333333333333334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344-49DC-ADDE-3EAC1D679B4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47105112"/>
        <c:axId val="447109704"/>
      </c:barChart>
      <c:catAx>
        <c:axId val="447105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47109704"/>
        <c:crosses val="autoZero"/>
        <c:auto val="1"/>
        <c:lblAlgn val="ctr"/>
        <c:lblOffset val="100"/>
        <c:noMultiLvlLbl val="0"/>
      </c:catAx>
      <c:valAx>
        <c:axId val="447109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47105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hr-HR" sz="2000" b="0" dirty="0"/>
              <a:t>Zadovoljstvo završnom stručnom praksom</a:t>
            </a:r>
          </a:p>
          <a:p>
            <a:pPr>
              <a:defRPr/>
            </a:pPr>
            <a:r>
              <a:rPr lang="hr-HR" sz="2000" b="0" dirty="0" err="1"/>
              <a:t>SPS</a:t>
            </a:r>
            <a:r>
              <a:rPr lang="hr-HR" sz="2000" b="0" dirty="0"/>
              <a:t> Poljoprivreda, smjer </a:t>
            </a:r>
            <a:r>
              <a:rPr lang="hr-HR" sz="2000" b="0" dirty="0" err="1"/>
              <a:t>Zootehnika</a:t>
            </a:r>
            <a:endParaRPr lang="hr-HR" sz="2000" b="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List1!$B$21</c:f>
              <c:strCache>
                <c:ptCount val="1"/>
                <c:pt idx="0">
                  <c:v>1.       Studijski program pružio mi je teoretsku podlogu za uspješno shvaćanje i odrađivanje zadataka na praksi.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List1!$C$21</c:f>
              <c:numCache>
                <c:formatCode>0.0</c:formatCode>
                <c:ptCount val="1"/>
                <c:pt idx="0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FF-4036-8A94-D2CFCB3FE1F7}"/>
            </c:ext>
          </c:extLst>
        </c:ser>
        <c:ser>
          <c:idx val="1"/>
          <c:order val="1"/>
          <c:tx>
            <c:strRef>
              <c:f>List1!$B$22</c:f>
              <c:strCache>
                <c:ptCount val="1"/>
                <c:pt idx="0">
                  <c:v>2.       Na praksi sam stekao dodatna znanja i praktične vještine.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List1!$C$22</c:f>
              <c:numCache>
                <c:formatCode>0.0</c:formatCode>
                <c:ptCount val="1"/>
                <c:pt idx="0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FF-4036-8A94-D2CFCB3FE1F7}"/>
            </c:ext>
          </c:extLst>
        </c:ser>
        <c:ser>
          <c:idx val="2"/>
          <c:order val="2"/>
          <c:tx>
            <c:strRef>
              <c:f>List1!$B$23</c:f>
              <c:strCache>
                <c:ptCount val="1"/>
                <c:pt idx="0">
                  <c:v>3.       Imao sam dovoljno vremena shvatiti i razumjeti poslove koje sam radio. 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List1!$C$23</c:f>
              <c:numCache>
                <c:formatCode>0.0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FF-4036-8A94-D2CFCB3FE1F7}"/>
            </c:ext>
          </c:extLst>
        </c:ser>
        <c:ser>
          <c:idx val="3"/>
          <c:order val="3"/>
          <c:tx>
            <c:strRef>
              <c:f>List1!$B$24</c:f>
              <c:strCache>
                <c:ptCount val="1"/>
                <c:pt idx="0">
                  <c:v>4.       Poslovi koje sam radio bili su u skladu s razinom mojeg studija.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List1!$C$24</c:f>
              <c:numCache>
                <c:formatCode>0.0</c:formatCode>
                <c:ptCount val="1"/>
                <c:pt idx="0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8FF-4036-8A94-D2CFCB3FE1F7}"/>
            </c:ext>
          </c:extLst>
        </c:ser>
        <c:ser>
          <c:idx val="4"/>
          <c:order val="4"/>
          <c:tx>
            <c:strRef>
              <c:f>List1!$B$25</c:f>
              <c:strCache>
                <c:ptCount val="1"/>
                <c:pt idx="0">
                  <c:v>5.       Radno opterećenje na praksi bilo je korektno. 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List1!$C$25</c:f>
              <c:numCache>
                <c:formatCode>0.0</c:formatCode>
                <c:ptCount val="1"/>
                <c:pt idx="0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8FF-4036-8A94-D2CFCB3FE1F7}"/>
            </c:ext>
          </c:extLst>
        </c:ser>
        <c:ser>
          <c:idx val="5"/>
          <c:order val="5"/>
          <c:tx>
            <c:strRef>
              <c:f>List1!$B$26</c:f>
              <c:strCache>
                <c:ptCount val="1"/>
                <c:pt idx="0">
                  <c:v>6.       Tijekom prakse imao sam dovoljno vremena i mogućnosti za skupljanje podataka i  istraživanje koje je potrebno za izradu izvješća s prakse/završnog/diplomskog rada.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List1!$C$26</c:f>
              <c:numCache>
                <c:formatCode>0.0</c:formatCode>
                <c:ptCount val="1"/>
                <c:pt idx="0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8FF-4036-8A94-D2CFCB3FE1F7}"/>
            </c:ext>
          </c:extLst>
        </c:ser>
        <c:ser>
          <c:idx val="6"/>
          <c:order val="6"/>
          <c:tx>
            <c:strRef>
              <c:f>List1!$B$27</c:f>
              <c:strCache>
                <c:ptCount val="1"/>
                <c:pt idx="0">
                  <c:v>7.       Upute voditelja prakse bile su jasne i korisne.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List1!$C$27</c:f>
              <c:numCache>
                <c:formatCode>0.0</c:formatCode>
                <c:ptCount val="1"/>
                <c:pt idx="0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8FF-4036-8A94-D2CFCB3FE1F7}"/>
            </c:ext>
          </c:extLst>
        </c:ser>
        <c:ser>
          <c:idx val="7"/>
          <c:order val="7"/>
          <c:tx>
            <c:strRef>
              <c:f>List1!$B$28</c:f>
              <c:strCache>
                <c:ptCount val="1"/>
                <c:pt idx="0">
                  <c:v>8.       Zadovoljan sam podrškom  mentora iz VUK  tijekom odvijanja prakse i pisanja izvješća s prakse.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List1!$C$28</c:f>
              <c:numCache>
                <c:formatCode>0.0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8FF-4036-8A94-D2CFCB3FE1F7}"/>
            </c:ext>
          </c:extLst>
        </c:ser>
        <c:ser>
          <c:idx val="8"/>
          <c:order val="8"/>
          <c:tx>
            <c:strRef>
              <c:f>List1!$B$29</c:f>
              <c:strCache>
                <c:ptCount val="1"/>
                <c:pt idx="0">
                  <c:v>9.       Zadovoljan sam podrškom mentora u ustanovi/poduzeću u kojem sam odradio praksu.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List1!$C$29</c:f>
              <c:numCache>
                <c:formatCode>0.0</c:formatCode>
                <c:ptCount val="1"/>
                <c:pt idx="0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8FF-4036-8A94-D2CFCB3FE1F7}"/>
            </c:ext>
          </c:extLst>
        </c:ser>
        <c:ser>
          <c:idx val="9"/>
          <c:order val="9"/>
          <c:tx>
            <c:strRef>
              <c:f>List1!$B$30</c:f>
              <c:strCache>
                <c:ptCount val="1"/>
                <c:pt idx="0">
                  <c:v>10. Praksa  mi je dala   uvid u stručna područja u kojima radim ili se pretpostavlja da ću raditi.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List1!$C$30</c:f>
              <c:numCache>
                <c:formatCode>0.0</c:formatCode>
                <c:ptCount val="1"/>
                <c:pt idx="0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8FF-4036-8A94-D2CFCB3FE1F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47105112"/>
        <c:axId val="447109704"/>
      </c:barChart>
      <c:catAx>
        <c:axId val="447105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47109704"/>
        <c:crosses val="autoZero"/>
        <c:auto val="1"/>
        <c:lblAlgn val="ctr"/>
        <c:lblOffset val="100"/>
        <c:noMultiLvlLbl val="0"/>
      </c:catAx>
      <c:valAx>
        <c:axId val="447109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47105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hr-HR" sz="2000" b="0" dirty="0"/>
              <a:t>Zadovoljstvo završnom stručnom praksom</a:t>
            </a:r>
          </a:p>
          <a:p>
            <a:pPr>
              <a:defRPr/>
            </a:pPr>
            <a:r>
              <a:rPr lang="hr-HR" sz="2000" b="0" dirty="0" err="1"/>
              <a:t>SPS</a:t>
            </a:r>
            <a:r>
              <a:rPr lang="hr-HR" sz="2000" b="0" dirty="0"/>
              <a:t> Poljoprivreda, smjer Menadžment u poljoprivredi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List1!$B$5</c:f>
              <c:strCache>
                <c:ptCount val="1"/>
                <c:pt idx="0">
                  <c:v>1.       Studijski program pružio mi je teoretsku podlogu za uspješno shvaćanje i odrađivanje zadataka na praksi.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List1!$C$5</c:f>
              <c:numCache>
                <c:formatCode>0.00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61-49E6-83C8-A2F1BFE31FB8}"/>
            </c:ext>
          </c:extLst>
        </c:ser>
        <c:ser>
          <c:idx val="1"/>
          <c:order val="1"/>
          <c:tx>
            <c:strRef>
              <c:f>List1!$B$6</c:f>
              <c:strCache>
                <c:ptCount val="1"/>
                <c:pt idx="0">
                  <c:v>2.       Na praksi sam stekao dodatna znanja i praktične vještine.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List1!$C$6</c:f>
              <c:numCache>
                <c:formatCode>0.00</c:formatCode>
                <c:ptCount val="1"/>
                <c:pt idx="0">
                  <c:v>4.833333333333333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61-49E6-83C8-A2F1BFE31FB8}"/>
            </c:ext>
          </c:extLst>
        </c:ser>
        <c:ser>
          <c:idx val="2"/>
          <c:order val="2"/>
          <c:tx>
            <c:strRef>
              <c:f>List1!$B$7</c:f>
              <c:strCache>
                <c:ptCount val="1"/>
                <c:pt idx="0">
                  <c:v>3.       Imao sam dovoljno vremena shvatiti i razumjeti poslove koje sam radio. 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List1!$C$7</c:f>
              <c:numCache>
                <c:formatCode>0.00</c:formatCode>
                <c:ptCount val="1"/>
                <c:pt idx="0">
                  <c:v>4.833333333333333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61-49E6-83C8-A2F1BFE31FB8}"/>
            </c:ext>
          </c:extLst>
        </c:ser>
        <c:ser>
          <c:idx val="3"/>
          <c:order val="3"/>
          <c:tx>
            <c:strRef>
              <c:f>List1!$B$8</c:f>
              <c:strCache>
                <c:ptCount val="1"/>
                <c:pt idx="0">
                  <c:v>4.       Poslovi koje sam radio bili su u skladu s razinom mojeg studija.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List1!$C$8</c:f>
              <c:numCache>
                <c:formatCode>0.00</c:formatCode>
                <c:ptCount val="1"/>
                <c:pt idx="0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461-49E6-83C8-A2F1BFE31FB8}"/>
            </c:ext>
          </c:extLst>
        </c:ser>
        <c:ser>
          <c:idx val="4"/>
          <c:order val="4"/>
          <c:tx>
            <c:strRef>
              <c:f>List1!$B$9</c:f>
              <c:strCache>
                <c:ptCount val="1"/>
                <c:pt idx="0">
                  <c:v>5.       Radno opterećenje na praksi bilo je korektno. 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List1!$C$9</c:f>
              <c:numCache>
                <c:formatCode>0.00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461-49E6-83C8-A2F1BFE31FB8}"/>
            </c:ext>
          </c:extLst>
        </c:ser>
        <c:ser>
          <c:idx val="5"/>
          <c:order val="5"/>
          <c:tx>
            <c:strRef>
              <c:f>List1!$B$10</c:f>
              <c:strCache>
                <c:ptCount val="1"/>
                <c:pt idx="0">
                  <c:v>6.       Tijekom prakse imao sam dovoljno vremena i mogućnosti za skupljanje podataka i  istraživanje koje je potrebno za izradu izvješća s prakse/završnog/diplomskog rada.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List1!$C$10</c:f>
              <c:numCache>
                <c:formatCode>0.00</c:formatCode>
                <c:ptCount val="1"/>
                <c:pt idx="0">
                  <c:v>4.833333333333333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461-49E6-83C8-A2F1BFE31FB8}"/>
            </c:ext>
          </c:extLst>
        </c:ser>
        <c:ser>
          <c:idx val="6"/>
          <c:order val="6"/>
          <c:tx>
            <c:strRef>
              <c:f>List1!$B$11</c:f>
              <c:strCache>
                <c:ptCount val="1"/>
                <c:pt idx="0">
                  <c:v>7.       Upute voditelja prakse bile su jasne i korisne.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List1!$C$11</c:f>
              <c:numCache>
                <c:formatCode>0.00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461-49E6-83C8-A2F1BFE31FB8}"/>
            </c:ext>
          </c:extLst>
        </c:ser>
        <c:ser>
          <c:idx val="7"/>
          <c:order val="7"/>
          <c:tx>
            <c:strRef>
              <c:f>List1!$B$12</c:f>
              <c:strCache>
                <c:ptCount val="1"/>
                <c:pt idx="0">
                  <c:v>8.       Zadovoljan sam podrškom  mentora iz VUK  tijekom odvijanja prakse i pisanja izvješća s prakse.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List1!$C$12</c:f>
              <c:numCache>
                <c:formatCode>0.00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461-49E6-83C8-A2F1BFE31FB8}"/>
            </c:ext>
          </c:extLst>
        </c:ser>
        <c:ser>
          <c:idx val="8"/>
          <c:order val="8"/>
          <c:tx>
            <c:strRef>
              <c:f>List1!$B$13</c:f>
              <c:strCache>
                <c:ptCount val="1"/>
                <c:pt idx="0">
                  <c:v>9.       Zadovoljan sam podrškom mentora u ustanovi/poduzeću u kojem sam odradio praksu.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List1!$C$13</c:f>
              <c:numCache>
                <c:formatCode>0.00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461-49E6-83C8-A2F1BFE31FB8}"/>
            </c:ext>
          </c:extLst>
        </c:ser>
        <c:ser>
          <c:idx val="9"/>
          <c:order val="9"/>
          <c:tx>
            <c:strRef>
              <c:f>List1!$B$14</c:f>
              <c:strCache>
                <c:ptCount val="1"/>
                <c:pt idx="0">
                  <c:v>10. Praksa  mi je dala   uvid u stručna područja u kojima radim ili se pretpostavlja da ću raditi.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List1!$C$14</c:f>
              <c:numCache>
                <c:formatCode>0.00</c:formatCode>
                <c:ptCount val="1"/>
                <c:pt idx="0">
                  <c:v>4.666666666666667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461-49E6-83C8-A2F1BFE31FB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47105112"/>
        <c:axId val="447109704"/>
      </c:barChart>
      <c:catAx>
        <c:axId val="447105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47109704"/>
        <c:crosses val="autoZero"/>
        <c:auto val="1"/>
        <c:lblAlgn val="ctr"/>
        <c:lblOffset val="100"/>
        <c:noMultiLvlLbl val="0"/>
      </c:catAx>
      <c:valAx>
        <c:axId val="447109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47105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hr-HR" b="0"/>
              <a:t>Zadovoljstvo završnom stručnom praksom</a:t>
            </a:r>
          </a:p>
          <a:p>
            <a:pPr>
              <a:defRPr/>
            </a:pPr>
            <a:r>
              <a:rPr lang="hr-HR" b="0"/>
              <a:t>SDS Poljoprivreda, smjer Održiva i ekološka poljoprivreda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List1!$B$5</c:f>
              <c:strCache>
                <c:ptCount val="1"/>
                <c:pt idx="0">
                  <c:v>1.       Studijski program pružio mi je teoretsku podlogu za uspješno shvaćanje i odrađivanje zadataka na praksi.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List1!$C$5</c:f>
              <c:numCache>
                <c:formatCode>0.00</c:formatCode>
                <c:ptCount val="1"/>
                <c:pt idx="0">
                  <c:v>4.8095238095238093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C4-4667-96CC-32009962D68E}"/>
            </c:ext>
          </c:extLst>
        </c:ser>
        <c:ser>
          <c:idx val="1"/>
          <c:order val="1"/>
          <c:tx>
            <c:strRef>
              <c:f>List1!$B$6</c:f>
              <c:strCache>
                <c:ptCount val="1"/>
                <c:pt idx="0">
                  <c:v>2.       Na praksi sam stekao dodatna znanja i praktične vještine. 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List1!$C$6</c:f>
              <c:numCache>
                <c:formatCode>0.00</c:formatCode>
                <c:ptCount val="1"/>
                <c:pt idx="0">
                  <c:v>4.9523809523809526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C4-4667-96CC-32009962D68E}"/>
            </c:ext>
          </c:extLst>
        </c:ser>
        <c:ser>
          <c:idx val="2"/>
          <c:order val="2"/>
          <c:tx>
            <c:strRef>
              <c:f>List1!$B$7</c:f>
              <c:strCache>
                <c:ptCount val="1"/>
                <c:pt idx="0">
                  <c:v>3.       Imao sam dovoljno vremena shvatiti i razumjeti poslove koje sam radio. 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List1!$C$7</c:f>
              <c:numCache>
                <c:formatCode>0.00</c:formatCode>
                <c:ptCount val="1"/>
                <c:pt idx="0">
                  <c:v>4.9047619047619051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C4-4667-96CC-32009962D68E}"/>
            </c:ext>
          </c:extLst>
        </c:ser>
        <c:ser>
          <c:idx val="3"/>
          <c:order val="3"/>
          <c:tx>
            <c:strRef>
              <c:f>List1!$B$8</c:f>
              <c:strCache>
                <c:ptCount val="1"/>
                <c:pt idx="0">
                  <c:v>4.       Poslovi koje sam radio bili su u skladu s razinom mojeg studija.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List1!$C$8</c:f>
              <c:numCache>
                <c:formatCode>0.00</c:formatCode>
                <c:ptCount val="1"/>
                <c:pt idx="0">
                  <c:v>4.7619047619047619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DC4-4667-96CC-32009962D68E}"/>
            </c:ext>
          </c:extLst>
        </c:ser>
        <c:ser>
          <c:idx val="4"/>
          <c:order val="4"/>
          <c:tx>
            <c:strRef>
              <c:f>List1!$B$9</c:f>
              <c:strCache>
                <c:ptCount val="1"/>
                <c:pt idx="0">
                  <c:v>5.       Radno opterećenje na praksi bilo je korektno. 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List1!$C$9</c:f>
              <c:numCache>
                <c:formatCode>0.00</c:formatCode>
                <c:ptCount val="1"/>
                <c:pt idx="0">
                  <c:v>4.9047619047619051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DC4-4667-96CC-32009962D68E}"/>
            </c:ext>
          </c:extLst>
        </c:ser>
        <c:ser>
          <c:idx val="5"/>
          <c:order val="5"/>
          <c:tx>
            <c:strRef>
              <c:f>List1!$B$10</c:f>
              <c:strCache>
                <c:ptCount val="1"/>
                <c:pt idx="0">
                  <c:v>6.       Tijekom prakse imao sam dovoljno vremena i mogućnosti za skupljanje podataka i  istraživanje koje je potrebno za izradu izvješća s prakse/završnog/diplomskog rada.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List1!$C$10</c:f>
              <c:numCache>
                <c:formatCode>0.00</c:formatCode>
                <c:ptCount val="1"/>
                <c:pt idx="0">
                  <c:v>4.8095238095238093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DC4-4667-96CC-32009962D68E}"/>
            </c:ext>
          </c:extLst>
        </c:ser>
        <c:ser>
          <c:idx val="6"/>
          <c:order val="6"/>
          <c:tx>
            <c:strRef>
              <c:f>List1!$B$11</c:f>
              <c:strCache>
                <c:ptCount val="1"/>
                <c:pt idx="0">
                  <c:v>7.       Upute voditelja prakse bile su jasne i korisne.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List1!$C$11</c:f>
              <c:numCache>
                <c:formatCode>0.00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DC4-4667-96CC-32009962D68E}"/>
            </c:ext>
          </c:extLst>
        </c:ser>
        <c:ser>
          <c:idx val="7"/>
          <c:order val="7"/>
          <c:tx>
            <c:strRef>
              <c:f>List1!$B$12</c:f>
              <c:strCache>
                <c:ptCount val="1"/>
                <c:pt idx="0">
                  <c:v>8.       Zadovoljan sam podrškom  mentora iz VUK  tijekom odvijanja prakse i pisanja izvješća s prakse.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List1!$C$12</c:f>
              <c:numCache>
                <c:formatCode>0.00</c:formatCode>
                <c:ptCount val="1"/>
                <c:pt idx="0">
                  <c:v>4.9047619047619051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DC4-4667-96CC-32009962D68E}"/>
            </c:ext>
          </c:extLst>
        </c:ser>
        <c:ser>
          <c:idx val="8"/>
          <c:order val="8"/>
          <c:tx>
            <c:strRef>
              <c:f>List1!$B$13</c:f>
              <c:strCache>
                <c:ptCount val="1"/>
                <c:pt idx="0">
                  <c:v>9.       Zadovoljan sam podrškom mentora u ustanovi/poduzeću u kojem sam odradio praksu.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List1!$C$13</c:f>
              <c:numCache>
                <c:formatCode>0.00</c:formatCode>
                <c:ptCount val="1"/>
                <c:pt idx="0">
                  <c:v>4.9047619047619051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DC4-4667-96CC-32009962D68E}"/>
            </c:ext>
          </c:extLst>
        </c:ser>
        <c:ser>
          <c:idx val="9"/>
          <c:order val="9"/>
          <c:tx>
            <c:strRef>
              <c:f>List1!$B$14</c:f>
              <c:strCache>
                <c:ptCount val="1"/>
                <c:pt idx="0">
                  <c:v>10. Praksa  mi je dala   uvid u stručna područja u kojima radim ili se pretpostavlja da ću raditi.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List1!$C$14</c:f>
              <c:numCache>
                <c:formatCode>0.00</c:formatCode>
                <c:ptCount val="1"/>
                <c:pt idx="0">
                  <c:v>4.7142857142857144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DC4-4667-96CC-32009962D68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447105112"/>
        <c:axId val="447109704"/>
      </c:barChart>
      <c:catAx>
        <c:axId val="447105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47109704"/>
        <c:crosses val="autoZero"/>
        <c:auto val="1"/>
        <c:lblAlgn val="ctr"/>
        <c:lblOffset val="100"/>
        <c:noMultiLvlLbl val="0"/>
      </c:catAx>
      <c:valAx>
        <c:axId val="447109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447105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67B3-7F23-419C-AE8C-7CD33893F39C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0EC1-9430-4474-8A30-60EB4EFEC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982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67B3-7F23-419C-AE8C-7CD33893F39C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0EC1-9430-4474-8A30-60EB4EFEC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39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67B3-7F23-419C-AE8C-7CD33893F39C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0EC1-9430-4474-8A30-60EB4EFEC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891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67B3-7F23-419C-AE8C-7CD33893F39C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0EC1-9430-4474-8A30-60EB4EFEC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402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67B3-7F23-419C-AE8C-7CD33893F39C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0EC1-9430-4474-8A30-60EB4EFEC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894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67B3-7F23-419C-AE8C-7CD33893F39C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0EC1-9430-4474-8A30-60EB4EFEC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234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67B3-7F23-419C-AE8C-7CD33893F39C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0EC1-9430-4474-8A30-60EB4EFEC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346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67B3-7F23-419C-AE8C-7CD33893F39C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0EC1-9430-4474-8A30-60EB4EFEC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17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67B3-7F23-419C-AE8C-7CD33893F39C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0EC1-9430-4474-8A30-60EB4EFEC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110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67B3-7F23-419C-AE8C-7CD33893F39C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0EC1-9430-4474-8A30-60EB4EFEC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857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167B3-7F23-419C-AE8C-7CD33893F39C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C0EC1-9430-4474-8A30-60EB4EFEC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677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167B3-7F23-419C-AE8C-7CD33893F39C}" type="datetimeFigureOut">
              <a:rPr lang="en-GB" smtClean="0"/>
              <a:t>09/11/2024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C0EC1-9430-4474-8A30-60EB4EFECF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229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Zadovoljstvo studenata završnom stručnom praksom u ak. god. 2023./24.</a:t>
            </a:r>
            <a:endParaRPr lang="en-GB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1547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31122" y="365125"/>
            <a:ext cx="8522677" cy="1325563"/>
          </a:xfrm>
        </p:spPr>
        <p:txBody>
          <a:bodyPr/>
          <a:lstStyle/>
          <a:p>
            <a:r>
              <a:rPr lang="hr-HR" dirty="0" smtClean="0"/>
              <a:t>Imate </a:t>
            </a:r>
            <a:r>
              <a:rPr lang="hr-HR" dirty="0"/>
              <a:t>li kakav komentar ili prijedlog za poboljšanje prakse?</a:t>
            </a:r>
            <a:r>
              <a:rPr lang="hr-HR" dirty="0" smtClean="0"/>
              <a:t>  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Pošto</a:t>
            </a:r>
            <a:r>
              <a:rPr lang="en-GB" dirty="0" smtClean="0"/>
              <a:t> studenti </a:t>
            </a:r>
            <a:r>
              <a:rPr lang="en-GB" dirty="0" err="1" smtClean="0"/>
              <a:t>traže</a:t>
            </a:r>
            <a:r>
              <a:rPr lang="en-GB" dirty="0" smtClean="0"/>
              <a:t> </a:t>
            </a:r>
            <a:r>
              <a:rPr lang="en-GB" dirty="0" err="1" smtClean="0"/>
              <a:t>praksu</a:t>
            </a:r>
            <a:r>
              <a:rPr lang="en-GB" dirty="0" smtClean="0"/>
              <a:t> </a:t>
            </a:r>
            <a:r>
              <a:rPr lang="en-GB" dirty="0" err="1" smtClean="0"/>
              <a:t>sami</a:t>
            </a:r>
            <a:r>
              <a:rPr lang="en-GB" dirty="0" smtClean="0"/>
              <a:t> </a:t>
            </a:r>
            <a:r>
              <a:rPr lang="en-GB" dirty="0" err="1" smtClean="0"/>
              <a:t>preporuka</a:t>
            </a:r>
            <a:r>
              <a:rPr lang="en-GB" dirty="0" smtClean="0"/>
              <a:t> je da </a:t>
            </a:r>
            <a:r>
              <a:rPr lang="en-GB" dirty="0" err="1" smtClean="0"/>
              <a:t>uzimaju</a:t>
            </a:r>
            <a:r>
              <a:rPr lang="en-GB" dirty="0" smtClean="0"/>
              <a:t> </a:t>
            </a:r>
            <a:r>
              <a:rPr lang="en-GB" dirty="0" err="1" smtClean="0"/>
              <a:t>praksu</a:t>
            </a:r>
            <a:r>
              <a:rPr lang="en-GB" dirty="0" smtClean="0"/>
              <a:t> </a:t>
            </a:r>
            <a:r>
              <a:rPr lang="en-GB" dirty="0" err="1" smtClean="0"/>
              <a:t>koja</a:t>
            </a:r>
            <a:r>
              <a:rPr lang="en-GB" dirty="0" smtClean="0"/>
              <a:t> </a:t>
            </a:r>
            <a:r>
              <a:rPr lang="en-GB" dirty="0" err="1" smtClean="0"/>
              <a:t>ih</a:t>
            </a:r>
            <a:r>
              <a:rPr lang="en-GB" dirty="0" smtClean="0"/>
              <a:t> </a:t>
            </a:r>
            <a:r>
              <a:rPr lang="en-GB" dirty="0" err="1" smtClean="0"/>
              <a:t>najviše</a:t>
            </a:r>
            <a:r>
              <a:rPr lang="en-GB" dirty="0" smtClean="0"/>
              <a:t> </a:t>
            </a:r>
            <a:r>
              <a:rPr lang="en-GB" dirty="0" err="1" smtClean="0"/>
              <a:t>zanima</a:t>
            </a:r>
            <a:r>
              <a:rPr lang="en-GB" dirty="0" smtClean="0"/>
              <a:t>.</a:t>
            </a:r>
          </a:p>
          <a:p>
            <a:r>
              <a:rPr lang="en-GB" b="1" dirty="0" err="1" smtClean="0"/>
              <a:t>Trazimo</a:t>
            </a:r>
            <a:r>
              <a:rPr lang="en-GB" b="1" dirty="0" smtClean="0"/>
              <a:t> </a:t>
            </a:r>
            <a:r>
              <a:rPr lang="en-GB" b="1" dirty="0" err="1" smtClean="0"/>
              <a:t>si</a:t>
            </a:r>
            <a:r>
              <a:rPr lang="en-GB" b="1" dirty="0" smtClean="0"/>
              <a:t> </a:t>
            </a:r>
            <a:r>
              <a:rPr lang="en-GB" b="1" dirty="0" err="1" smtClean="0"/>
              <a:t>praksu</a:t>
            </a:r>
            <a:r>
              <a:rPr lang="en-GB" b="1" dirty="0" smtClean="0"/>
              <a:t> </a:t>
            </a:r>
            <a:r>
              <a:rPr lang="en-GB" b="1" dirty="0" err="1" smtClean="0"/>
              <a:t>sami</a:t>
            </a:r>
            <a:r>
              <a:rPr lang="en-GB" b="1" dirty="0" smtClean="0"/>
              <a:t>, </a:t>
            </a:r>
            <a:r>
              <a:rPr lang="en-GB" b="1" dirty="0" err="1" smtClean="0"/>
              <a:t>tako</a:t>
            </a:r>
            <a:r>
              <a:rPr lang="en-GB" b="1" dirty="0" smtClean="0"/>
              <a:t> da </a:t>
            </a:r>
            <a:r>
              <a:rPr lang="en-GB" b="1" dirty="0" err="1" smtClean="0"/>
              <a:t>si</a:t>
            </a:r>
            <a:r>
              <a:rPr lang="en-GB" b="1" dirty="0" smtClean="0"/>
              <a:t> </a:t>
            </a:r>
            <a:r>
              <a:rPr lang="en-GB" b="1" dirty="0" err="1" smtClean="0"/>
              <a:t>sami</a:t>
            </a:r>
            <a:r>
              <a:rPr lang="en-GB" b="1" dirty="0" smtClean="0"/>
              <a:t> </a:t>
            </a:r>
            <a:r>
              <a:rPr lang="en-GB" b="1" dirty="0" err="1" smtClean="0"/>
              <a:t>mozemo</a:t>
            </a:r>
            <a:r>
              <a:rPr lang="en-GB" b="1" dirty="0" smtClean="0"/>
              <a:t> </a:t>
            </a:r>
            <a:r>
              <a:rPr lang="en-GB" b="1" dirty="0" err="1" smtClean="0"/>
              <a:t>poboljsati</a:t>
            </a:r>
            <a:r>
              <a:rPr lang="en-GB" dirty="0" smtClean="0"/>
              <a:t>.</a:t>
            </a:r>
          </a:p>
          <a:p>
            <a:r>
              <a:rPr lang="en-GB" b="1" dirty="0" err="1" smtClean="0"/>
              <a:t>Jedino</a:t>
            </a:r>
            <a:r>
              <a:rPr lang="en-GB" b="1" dirty="0" smtClean="0"/>
              <a:t> </a:t>
            </a:r>
            <a:r>
              <a:rPr lang="en-GB" b="1" dirty="0" err="1" smtClean="0"/>
              <a:t>što</a:t>
            </a:r>
            <a:r>
              <a:rPr lang="en-GB" b="1" dirty="0" smtClean="0"/>
              <a:t> </a:t>
            </a:r>
            <a:r>
              <a:rPr lang="en-GB" b="1" dirty="0" err="1" smtClean="0"/>
              <a:t>bih</a:t>
            </a:r>
            <a:r>
              <a:rPr lang="en-GB" b="1" dirty="0" smtClean="0"/>
              <a:t> </a:t>
            </a:r>
            <a:r>
              <a:rPr lang="en-GB" b="1" dirty="0" err="1" smtClean="0"/>
              <a:t>ja</a:t>
            </a:r>
            <a:r>
              <a:rPr lang="en-GB" b="1" dirty="0" smtClean="0"/>
              <a:t> </a:t>
            </a:r>
            <a:r>
              <a:rPr lang="en-GB" b="1" dirty="0" err="1" smtClean="0"/>
              <a:t>promijenila</a:t>
            </a:r>
            <a:r>
              <a:rPr lang="en-GB" b="1" dirty="0" smtClean="0"/>
              <a:t> </a:t>
            </a:r>
            <a:r>
              <a:rPr lang="en-GB" b="1" dirty="0" err="1" smtClean="0"/>
              <a:t>su</a:t>
            </a:r>
            <a:r>
              <a:rPr lang="en-GB" b="1" dirty="0" smtClean="0"/>
              <a:t> </a:t>
            </a:r>
            <a:r>
              <a:rPr lang="en-GB" b="1" dirty="0" err="1" smtClean="0"/>
              <a:t>rokovi</a:t>
            </a:r>
            <a:r>
              <a:rPr lang="en-GB" b="1" dirty="0" smtClean="0"/>
              <a:t>, </a:t>
            </a:r>
            <a:r>
              <a:rPr lang="en-GB" b="1" dirty="0" err="1" smtClean="0"/>
              <a:t>zbog</a:t>
            </a:r>
            <a:r>
              <a:rPr lang="en-GB" b="1" dirty="0" smtClean="0"/>
              <a:t> </a:t>
            </a:r>
            <a:r>
              <a:rPr lang="en-GB" b="1" dirty="0" err="1" smtClean="0"/>
              <a:t>prakse</a:t>
            </a:r>
            <a:r>
              <a:rPr lang="en-GB" b="1" dirty="0" smtClean="0"/>
              <a:t> </a:t>
            </a:r>
            <a:r>
              <a:rPr lang="en-GB" b="1" dirty="0" err="1" smtClean="0"/>
              <a:t>teško</a:t>
            </a:r>
            <a:r>
              <a:rPr lang="en-GB" b="1" dirty="0" smtClean="0"/>
              <a:t> je </a:t>
            </a:r>
            <a:r>
              <a:rPr lang="en-GB" b="1" dirty="0" err="1" smtClean="0"/>
              <a:t>uskladiti</a:t>
            </a:r>
            <a:r>
              <a:rPr lang="en-GB" b="1" dirty="0" smtClean="0"/>
              <a:t> </a:t>
            </a:r>
            <a:r>
              <a:rPr lang="en-GB" b="1" dirty="0" err="1" smtClean="0"/>
              <a:t>još</a:t>
            </a:r>
            <a:r>
              <a:rPr lang="en-GB" b="1" dirty="0" smtClean="0"/>
              <a:t> i </a:t>
            </a:r>
            <a:r>
              <a:rPr lang="en-GB" b="1" dirty="0" err="1" smtClean="0"/>
              <a:t>učenje</a:t>
            </a:r>
            <a:r>
              <a:rPr lang="en-GB" b="1" dirty="0" smtClean="0"/>
              <a:t> </a:t>
            </a:r>
            <a:r>
              <a:rPr lang="en-GB" b="1" dirty="0" err="1" smtClean="0"/>
              <a:t>uz</a:t>
            </a:r>
            <a:r>
              <a:rPr lang="en-GB" b="1" dirty="0" smtClean="0"/>
              <a:t> to. </a:t>
            </a:r>
            <a:r>
              <a:rPr lang="en-GB" b="1" dirty="0" err="1" smtClean="0"/>
              <a:t>Možda</a:t>
            </a:r>
            <a:r>
              <a:rPr lang="en-GB" b="1" dirty="0" smtClean="0"/>
              <a:t> bi </a:t>
            </a:r>
            <a:r>
              <a:rPr lang="en-GB" b="1" dirty="0" err="1" smtClean="0"/>
              <a:t>bilo</a:t>
            </a:r>
            <a:r>
              <a:rPr lang="en-GB" b="1" dirty="0" smtClean="0"/>
              <a:t> </a:t>
            </a:r>
            <a:r>
              <a:rPr lang="en-GB" b="1" dirty="0" err="1" smtClean="0"/>
              <a:t>bolje</a:t>
            </a:r>
            <a:r>
              <a:rPr lang="en-GB" b="1" dirty="0" smtClean="0"/>
              <a:t> da se </a:t>
            </a:r>
            <a:r>
              <a:rPr lang="en-GB" b="1" dirty="0" err="1" smtClean="0"/>
              <a:t>doda</a:t>
            </a:r>
            <a:r>
              <a:rPr lang="en-GB" b="1" dirty="0" smtClean="0"/>
              <a:t> </a:t>
            </a:r>
            <a:r>
              <a:rPr lang="en-GB" b="1" dirty="0" err="1" smtClean="0"/>
              <a:t>koji</a:t>
            </a:r>
            <a:r>
              <a:rPr lang="en-GB" b="1" dirty="0" smtClean="0"/>
              <a:t> </a:t>
            </a:r>
            <a:r>
              <a:rPr lang="en-GB" b="1" dirty="0" err="1" smtClean="0"/>
              <a:t>rok</a:t>
            </a:r>
            <a:r>
              <a:rPr lang="en-GB" b="1" dirty="0" smtClean="0"/>
              <a:t> </a:t>
            </a:r>
            <a:r>
              <a:rPr lang="en-GB" b="1" dirty="0" err="1" smtClean="0"/>
              <a:t>više</a:t>
            </a:r>
            <a:r>
              <a:rPr lang="en-GB" b="1" dirty="0" smtClean="0"/>
              <a:t> u 6. i 7. </a:t>
            </a:r>
            <a:r>
              <a:rPr lang="en-GB" b="1" dirty="0" err="1" smtClean="0"/>
              <a:t>mjesecu</a:t>
            </a:r>
            <a:r>
              <a:rPr lang="en-GB" b="1" dirty="0" smtClean="0"/>
              <a:t>.</a:t>
            </a:r>
            <a:r>
              <a:rPr lang="en-GB" dirty="0" smtClean="0"/>
              <a:t> Plus </a:t>
            </a:r>
            <a:r>
              <a:rPr lang="en-GB" dirty="0" err="1" smtClean="0"/>
              <a:t>još</a:t>
            </a:r>
            <a:r>
              <a:rPr lang="en-GB" dirty="0" smtClean="0"/>
              <a:t> i </a:t>
            </a:r>
            <a:r>
              <a:rPr lang="en-GB" dirty="0" err="1" smtClean="0"/>
              <a:t>pisanje</a:t>
            </a:r>
            <a:r>
              <a:rPr lang="en-GB" dirty="0" smtClean="0"/>
              <a:t> </a:t>
            </a:r>
            <a:r>
              <a:rPr lang="en-GB" dirty="0" err="1" smtClean="0"/>
              <a:t>završnog</a:t>
            </a:r>
            <a:r>
              <a:rPr lang="en-GB" dirty="0" smtClean="0"/>
              <a:t> </a:t>
            </a:r>
            <a:r>
              <a:rPr lang="en-GB" dirty="0" err="1" smtClean="0"/>
              <a:t>rada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ostale</a:t>
            </a:r>
            <a:r>
              <a:rPr lang="en-GB" dirty="0" smtClean="0"/>
              <a:t> </a:t>
            </a:r>
            <a:r>
              <a:rPr lang="en-GB" dirty="0" err="1" smtClean="0"/>
              <a:t>obaveze</a:t>
            </a:r>
            <a:r>
              <a:rPr lang="en-GB" dirty="0" smtClean="0"/>
              <a:t> </a:t>
            </a:r>
            <a:r>
              <a:rPr lang="en-GB" dirty="0" err="1" smtClean="0"/>
              <a:t>oko</a:t>
            </a:r>
            <a:r>
              <a:rPr lang="en-GB" dirty="0" smtClean="0"/>
              <a:t> </a:t>
            </a:r>
            <a:r>
              <a:rPr lang="en-GB" dirty="0" err="1" smtClean="0"/>
              <a:t>faksa</a:t>
            </a:r>
            <a:r>
              <a:rPr lang="en-GB" dirty="0" smtClean="0"/>
              <a:t> </a:t>
            </a:r>
            <a:r>
              <a:rPr lang="en-GB" dirty="0" err="1" smtClean="0"/>
              <a:t>moram</a:t>
            </a:r>
            <a:r>
              <a:rPr lang="en-GB" dirty="0" smtClean="0"/>
              <a:t> </a:t>
            </a:r>
            <a:r>
              <a:rPr lang="en-GB" dirty="0" err="1" smtClean="0"/>
              <a:t>priznati</a:t>
            </a:r>
            <a:r>
              <a:rPr lang="en-GB" dirty="0" smtClean="0"/>
              <a:t> da </a:t>
            </a:r>
            <a:r>
              <a:rPr lang="en-GB" dirty="0" err="1" smtClean="0"/>
              <a:t>su</a:t>
            </a:r>
            <a:r>
              <a:rPr lang="en-GB" dirty="0" smtClean="0"/>
              <a:t> 6. i 7. </a:t>
            </a:r>
            <a:r>
              <a:rPr lang="en-GB" dirty="0" err="1" smtClean="0"/>
              <a:t>mjesec</a:t>
            </a:r>
            <a:r>
              <a:rPr lang="en-GB" dirty="0" smtClean="0"/>
              <a:t> </a:t>
            </a:r>
            <a:r>
              <a:rPr lang="en-GB" dirty="0" err="1" smtClean="0"/>
              <a:t>dosta</a:t>
            </a:r>
            <a:r>
              <a:rPr lang="en-GB" dirty="0" smtClean="0"/>
              <a:t> </a:t>
            </a:r>
            <a:r>
              <a:rPr lang="en-GB" dirty="0" err="1" smtClean="0"/>
              <a:t>stresni</a:t>
            </a:r>
            <a:r>
              <a:rPr lang="en-GB" dirty="0" smtClean="0"/>
              <a:t>, a </a:t>
            </a:r>
            <a:r>
              <a:rPr lang="en-GB" dirty="0" err="1" smtClean="0"/>
              <a:t>pošto</a:t>
            </a:r>
            <a:r>
              <a:rPr lang="en-GB" dirty="0" smtClean="0"/>
              <a:t> je </a:t>
            </a:r>
            <a:r>
              <a:rPr lang="en-GB" dirty="0" err="1" smtClean="0"/>
              <a:t>malo</a:t>
            </a:r>
            <a:r>
              <a:rPr lang="en-GB" dirty="0" smtClean="0"/>
              <a:t> </a:t>
            </a:r>
            <a:r>
              <a:rPr lang="en-GB" dirty="0" err="1" smtClean="0"/>
              <a:t>rokova</a:t>
            </a:r>
            <a:r>
              <a:rPr lang="en-GB" dirty="0" smtClean="0"/>
              <a:t> i </a:t>
            </a:r>
            <a:r>
              <a:rPr lang="en-GB" dirty="0" err="1" smtClean="0"/>
              <a:t>malo</a:t>
            </a:r>
            <a:r>
              <a:rPr lang="en-GB" dirty="0" smtClean="0"/>
              <a:t> </a:t>
            </a:r>
            <a:r>
              <a:rPr lang="en-GB" dirty="0" err="1" smtClean="0"/>
              <a:t>vremena</a:t>
            </a:r>
            <a:r>
              <a:rPr lang="en-GB" dirty="0" smtClean="0"/>
              <a:t> za </a:t>
            </a:r>
            <a:r>
              <a:rPr lang="en-GB" dirty="0" err="1" smtClean="0"/>
              <a:t>učenje</a:t>
            </a:r>
            <a:r>
              <a:rPr lang="en-GB" dirty="0" smtClean="0"/>
              <a:t> </a:t>
            </a:r>
            <a:r>
              <a:rPr lang="en-GB" dirty="0" err="1" smtClean="0"/>
              <a:t>bilo</a:t>
            </a:r>
            <a:r>
              <a:rPr lang="en-GB" dirty="0" smtClean="0"/>
              <a:t> bi mi </a:t>
            </a:r>
            <a:r>
              <a:rPr lang="en-GB" dirty="0" err="1" smtClean="0"/>
              <a:t>lakše</a:t>
            </a:r>
            <a:r>
              <a:rPr lang="en-GB" dirty="0" smtClean="0"/>
              <a:t> da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barem</a:t>
            </a:r>
            <a:r>
              <a:rPr lang="en-GB" dirty="0" smtClean="0"/>
              <a:t> </a:t>
            </a:r>
            <a:r>
              <a:rPr lang="en-GB" dirty="0" err="1" smtClean="0"/>
              <a:t>jedan</a:t>
            </a:r>
            <a:r>
              <a:rPr lang="en-GB" dirty="0" smtClean="0"/>
              <a:t> </a:t>
            </a:r>
            <a:r>
              <a:rPr lang="en-GB" dirty="0" err="1" smtClean="0"/>
              <a:t>rok</a:t>
            </a:r>
            <a:r>
              <a:rPr lang="en-GB" dirty="0" smtClean="0"/>
              <a:t> na </a:t>
            </a:r>
            <a:r>
              <a:rPr lang="en-GB" dirty="0" err="1" smtClean="0"/>
              <a:t>početku</a:t>
            </a:r>
            <a:r>
              <a:rPr lang="en-GB" dirty="0" smtClean="0"/>
              <a:t>, </a:t>
            </a:r>
            <a:r>
              <a:rPr lang="en-GB" dirty="0" err="1" smtClean="0"/>
              <a:t>jedan</a:t>
            </a:r>
            <a:r>
              <a:rPr lang="en-GB" dirty="0" smtClean="0"/>
              <a:t> u </a:t>
            </a:r>
            <a:r>
              <a:rPr lang="en-GB" dirty="0" err="1" smtClean="0"/>
              <a:t>sredini</a:t>
            </a:r>
            <a:r>
              <a:rPr lang="en-GB" dirty="0" smtClean="0"/>
              <a:t> i </a:t>
            </a:r>
            <a:r>
              <a:rPr lang="en-GB" dirty="0" err="1" smtClean="0"/>
              <a:t>jedan</a:t>
            </a:r>
            <a:r>
              <a:rPr lang="en-GB" dirty="0" smtClean="0"/>
              <a:t> na </a:t>
            </a:r>
            <a:r>
              <a:rPr lang="en-GB" dirty="0" err="1" smtClean="0"/>
              <a:t>kraju</a:t>
            </a:r>
            <a:r>
              <a:rPr lang="en-GB" dirty="0" smtClean="0"/>
              <a:t> </a:t>
            </a:r>
            <a:r>
              <a:rPr lang="en-GB" dirty="0" err="1" smtClean="0"/>
              <a:t>mjeseca</a:t>
            </a:r>
            <a:r>
              <a:rPr lang="en-GB" dirty="0" smtClean="0"/>
              <a:t>. </a:t>
            </a:r>
            <a:r>
              <a:rPr lang="en-GB" dirty="0" err="1" smtClean="0"/>
              <a:t>Zvuči</a:t>
            </a:r>
            <a:r>
              <a:rPr lang="en-GB" dirty="0" smtClean="0"/>
              <a:t> </a:t>
            </a:r>
            <a:r>
              <a:rPr lang="en-GB" dirty="0" err="1" smtClean="0"/>
              <a:t>puno</a:t>
            </a:r>
            <a:r>
              <a:rPr lang="en-GB" dirty="0" smtClean="0"/>
              <a:t> </a:t>
            </a:r>
            <a:r>
              <a:rPr lang="en-GB" dirty="0" err="1" smtClean="0"/>
              <a:t>ali</a:t>
            </a:r>
            <a:r>
              <a:rPr lang="en-GB" dirty="0" smtClean="0"/>
              <a:t> za </a:t>
            </a:r>
            <a:r>
              <a:rPr lang="en-GB" dirty="0" err="1" smtClean="0"/>
              <a:t>neke</a:t>
            </a:r>
            <a:r>
              <a:rPr lang="en-GB" dirty="0" smtClean="0"/>
              <a:t> </a:t>
            </a:r>
            <a:r>
              <a:rPr lang="en-GB" dirty="0" err="1" smtClean="0"/>
              <a:t>predmete</a:t>
            </a:r>
            <a:r>
              <a:rPr lang="en-GB" dirty="0" smtClean="0"/>
              <a:t> </a:t>
            </a:r>
            <a:r>
              <a:rPr lang="en-GB" dirty="0" err="1" smtClean="0"/>
              <a:t>kao</a:t>
            </a:r>
            <a:r>
              <a:rPr lang="en-GB" dirty="0" smtClean="0"/>
              <a:t> </a:t>
            </a:r>
            <a:r>
              <a:rPr lang="en-GB" dirty="0" err="1" smtClean="0"/>
              <a:t>što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hranidba</a:t>
            </a:r>
            <a:r>
              <a:rPr lang="en-GB" dirty="0" smtClean="0"/>
              <a:t> </a:t>
            </a:r>
            <a:r>
              <a:rPr lang="en-GB" dirty="0" err="1" smtClean="0"/>
              <a:t>preživača</a:t>
            </a:r>
            <a:r>
              <a:rPr lang="en-GB" dirty="0" smtClean="0"/>
              <a:t> </a:t>
            </a:r>
            <a:r>
              <a:rPr lang="en-GB" dirty="0" err="1" smtClean="0"/>
              <a:t>bilo</a:t>
            </a:r>
            <a:r>
              <a:rPr lang="en-GB" dirty="0" smtClean="0"/>
              <a:t> bi mi </a:t>
            </a:r>
            <a:r>
              <a:rPr lang="en-GB" dirty="0" err="1" smtClean="0"/>
              <a:t>bolje</a:t>
            </a:r>
            <a:r>
              <a:rPr lang="en-GB" dirty="0" smtClean="0"/>
              <a:t> </a:t>
            </a:r>
            <a:r>
              <a:rPr lang="en-GB" dirty="0" err="1" smtClean="0"/>
              <a:t>kad</a:t>
            </a:r>
            <a:r>
              <a:rPr lang="en-GB" dirty="0" smtClean="0"/>
              <a:t> bi </a:t>
            </a:r>
            <a:r>
              <a:rPr lang="en-GB" dirty="0" err="1" smtClean="0"/>
              <a:t>rokova</a:t>
            </a:r>
            <a:r>
              <a:rPr lang="en-GB" dirty="0" smtClean="0"/>
              <a:t> </a:t>
            </a:r>
            <a:r>
              <a:rPr lang="en-GB" dirty="0" err="1" smtClean="0"/>
              <a:t>bilo</a:t>
            </a:r>
            <a:r>
              <a:rPr lang="en-GB" dirty="0" smtClean="0"/>
              <a:t> </a:t>
            </a:r>
            <a:r>
              <a:rPr lang="en-GB" dirty="0" err="1" smtClean="0"/>
              <a:t>više</a:t>
            </a:r>
            <a:r>
              <a:rPr lang="en-GB" dirty="0" smtClean="0"/>
              <a:t> </a:t>
            </a:r>
            <a:r>
              <a:rPr lang="en-GB" dirty="0" err="1" smtClean="0"/>
              <a:t>zbog</a:t>
            </a:r>
            <a:r>
              <a:rPr lang="en-GB" dirty="0" smtClean="0"/>
              <a:t> </a:t>
            </a:r>
            <a:r>
              <a:rPr lang="en-GB" dirty="0" err="1" smtClean="0"/>
              <a:t>više</a:t>
            </a:r>
            <a:r>
              <a:rPr lang="en-GB" dirty="0" smtClean="0"/>
              <a:t> </a:t>
            </a:r>
            <a:r>
              <a:rPr lang="en-GB" dirty="0" err="1" smtClean="0"/>
              <a:t>prilika</a:t>
            </a:r>
            <a:r>
              <a:rPr lang="en-GB" dirty="0" smtClean="0"/>
              <a:t> za </a:t>
            </a:r>
            <a:r>
              <a:rPr lang="en-GB" dirty="0" err="1" smtClean="0"/>
              <a:t>izlazak</a:t>
            </a:r>
            <a:r>
              <a:rPr lang="en-GB" dirty="0" smtClean="0"/>
              <a:t> na </a:t>
            </a:r>
            <a:r>
              <a:rPr lang="en-GB" dirty="0" err="1" smtClean="0"/>
              <a:t>rok</a:t>
            </a:r>
            <a:r>
              <a:rPr lang="en-GB" dirty="0" smtClean="0"/>
              <a:t> da se to </a:t>
            </a:r>
            <a:r>
              <a:rPr lang="en-GB" dirty="0" err="1" smtClean="0"/>
              <a:t>čim</a:t>
            </a:r>
            <a:r>
              <a:rPr lang="en-GB" dirty="0" smtClean="0"/>
              <a:t> </a:t>
            </a:r>
            <a:r>
              <a:rPr lang="en-GB" dirty="0" err="1" smtClean="0"/>
              <a:t>prije</a:t>
            </a:r>
            <a:r>
              <a:rPr lang="en-GB" dirty="0" smtClean="0"/>
              <a:t> </a:t>
            </a:r>
            <a:r>
              <a:rPr lang="en-GB" dirty="0" err="1" smtClean="0"/>
              <a:t>riješi</a:t>
            </a:r>
            <a:r>
              <a:rPr lang="en-GB" dirty="0" smtClean="0"/>
              <a:t> da ne </a:t>
            </a:r>
            <a:r>
              <a:rPr lang="en-GB" dirty="0" err="1" smtClean="0"/>
              <a:t>ostaje</a:t>
            </a:r>
            <a:r>
              <a:rPr lang="en-GB" dirty="0" smtClean="0"/>
              <a:t> </a:t>
            </a:r>
            <a:r>
              <a:rPr lang="en-GB" dirty="0" err="1" smtClean="0"/>
              <a:t>ništa</a:t>
            </a:r>
            <a:r>
              <a:rPr lang="en-GB" dirty="0" smtClean="0"/>
              <a:t> za 9. </a:t>
            </a:r>
            <a:r>
              <a:rPr lang="en-GB" dirty="0" err="1" smtClean="0"/>
              <a:t>mjesec</a:t>
            </a:r>
            <a:r>
              <a:rPr lang="en-GB" dirty="0" smtClean="0"/>
              <a:t> </a:t>
            </a:r>
            <a:r>
              <a:rPr lang="en-GB" dirty="0" err="1" smtClean="0"/>
              <a:t>kada</a:t>
            </a:r>
            <a:r>
              <a:rPr lang="en-GB" dirty="0" smtClean="0"/>
              <a:t> je </a:t>
            </a:r>
            <a:r>
              <a:rPr lang="en-GB" dirty="0" err="1" smtClean="0"/>
              <a:t>predviđena</a:t>
            </a:r>
            <a:r>
              <a:rPr lang="en-GB" dirty="0" smtClean="0"/>
              <a:t> </a:t>
            </a:r>
            <a:r>
              <a:rPr lang="en-GB" dirty="0" err="1" smtClean="0"/>
              <a:t>obrana</a:t>
            </a:r>
            <a:r>
              <a:rPr lang="en-GB" dirty="0" smtClean="0"/>
              <a:t> </a:t>
            </a:r>
            <a:r>
              <a:rPr lang="en-GB" dirty="0" err="1" smtClean="0"/>
              <a:t>završnog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Bilo</a:t>
            </a:r>
            <a:r>
              <a:rPr lang="en-GB" dirty="0" smtClean="0"/>
              <a:t> bi super da </a:t>
            </a:r>
            <a:r>
              <a:rPr lang="en-GB" dirty="0" err="1" smtClean="0"/>
              <a:t>imamo</a:t>
            </a:r>
            <a:r>
              <a:rPr lang="en-GB" dirty="0" smtClean="0"/>
              <a:t> </a:t>
            </a:r>
            <a:r>
              <a:rPr lang="en-GB" dirty="0" err="1" smtClean="0"/>
              <a:t>jos</a:t>
            </a:r>
            <a:r>
              <a:rPr lang="en-GB" dirty="0" smtClean="0"/>
              <a:t> </a:t>
            </a:r>
            <a:r>
              <a:rPr lang="en-GB" dirty="0" err="1" smtClean="0"/>
              <a:t>izbora</a:t>
            </a:r>
            <a:r>
              <a:rPr lang="en-GB" dirty="0" smtClean="0"/>
              <a:t> za Erasmus </a:t>
            </a:r>
            <a:r>
              <a:rPr lang="en-GB" dirty="0" err="1" smtClean="0"/>
              <a:t>kud</a:t>
            </a:r>
            <a:r>
              <a:rPr lang="en-GB" dirty="0" smtClean="0"/>
              <a:t> bi </a:t>
            </a:r>
            <a:r>
              <a:rPr lang="en-GB" dirty="0" err="1" smtClean="0"/>
              <a:t>mogli</a:t>
            </a:r>
            <a:r>
              <a:rPr lang="en-GB" dirty="0" smtClean="0"/>
              <a:t> </a:t>
            </a:r>
            <a:r>
              <a:rPr lang="en-GB" dirty="0" err="1" smtClean="0"/>
              <a:t>ić</a:t>
            </a:r>
            <a:r>
              <a:rPr lang="en-GB" dirty="0" smtClean="0"/>
              <a:t>. </a:t>
            </a:r>
          </a:p>
          <a:p>
            <a:r>
              <a:rPr lang="en-GB" dirty="0" smtClean="0"/>
              <a:t> -</a:t>
            </a:r>
          </a:p>
          <a:p>
            <a:r>
              <a:rPr lang="en-GB" b="1" dirty="0" err="1" smtClean="0"/>
              <a:t>omogućiti</a:t>
            </a:r>
            <a:r>
              <a:rPr lang="en-GB" b="1" dirty="0" smtClean="0"/>
              <a:t> </a:t>
            </a:r>
            <a:r>
              <a:rPr lang="en-GB" b="1" dirty="0" err="1" smtClean="0"/>
              <a:t>studentima</a:t>
            </a:r>
            <a:r>
              <a:rPr lang="en-GB" b="1" dirty="0" smtClean="0"/>
              <a:t> da </a:t>
            </a:r>
            <a:r>
              <a:rPr lang="en-GB" b="1" dirty="0" err="1" smtClean="0"/>
              <a:t>što</a:t>
            </a:r>
            <a:r>
              <a:rPr lang="en-GB" b="1" dirty="0" smtClean="0"/>
              <a:t> </a:t>
            </a:r>
            <a:r>
              <a:rPr lang="en-GB" b="1" dirty="0" err="1" smtClean="0"/>
              <a:t>više</a:t>
            </a:r>
            <a:r>
              <a:rPr lang="en-GB" b="1" dirty="0" smtClean="0"/>
              <a:t> </a:t>
            </a:r>
            <a:r>
              <a:rPr lang="en-GB" b="1" dirty="0" err="1" smtClean="0"/>
              <a:t>prakse</a:t>
            </a:r>
            <a:r>
              <a:rPr lang="en-GB" b="1" dirty="0" smtClean="0"/>
              <a:t> </a:t>
            </a:r>
            <a:r>
              <a:rPr lang="en-GB" b="1" dirty="0" err="1" smtClean="0"/>
              <a:t>obavljaju</a:t>
            </a:r>
            <a:r>
              <a:rPr lang="en-GB" b="1" dirty="0" smtClean="0"/>
              <a:t> na </a:t>
            </a:r>
            <a:r>
              <a:rPr lang="en-GB" b="1" dirty="0" err="1" smtClean="0"/>
              <a:t>farmama</a:t>
            </a:r>
            <a:r>
              <a:rPr lang="en-GB" b="1" dirty="0" smtClean="0"/>
              <a:t> na </a:t>
            </a:r>
            <a:r>
              <a:rPr lang="en-GB" b="1" dirty="0" err="1" smtClean="0"/>
              <a:t>koje</a:t>
            </a:r>
            <a:r>
              <a:rPr lang="en-GB" b="1" dirty="0" smtClean="0"/>
              <a:t> </a:t>
            </a:r>
            <a:r>
              <a:rPr lang="en-GB" b="1" dirty="0" err="1" smtClean="0"/>
              <a:t>trenutno</a:t>
            </a:r>
            <a:r>
              <a:rPr lang="en-GB" b="1" dirty="0" smtClean="0"/>
              <a:t> ne </a:t>
            </a:r>
            <a:r>
              <a:rPr lang="en-GB" b="1" dirty="0" err="1" smtClean="0"/>
              <a:t>mogu</a:t>
            </a:r>
            <a:r>
              <a:rPr lang="en-GB" b="1" dirty="0" smtClean="0"/>
              <a:t> </a:t>
            </a:r>
            <a:r>
              <a:rPr lang="en-GB" b="1" dirty="0" err="1" smtClean="0"/>
              <a:t>jer</a:t>
            </a:r>
            <a:r>
              <a:rPr lang="en-GB" b="1" dirty="0" smtClean="0"/>
              <a:t> </a:t>
            </a:r>
            <a:r>
              <a:rPr lang="en-GB" b="1" dirty="0" err="1" smtClean="0"/>
              <a:t>vlasnici</a:t>
            </a:r>
            <a:r>
              <a:rPr lang="en-GB" b="1" dirty="0" smtClean="0"/>
              <a:t> </a:t>
            </a:r>
            <a:r>
              <a:rPr lang="en-GB" b="1" dirty="0" err="1" smtClean="0"/>
              <a:t>farmi</a:t>
            </a:r>
            <a:r>
              <a:rPr lang="en-GB" b="1" dirty="0" smtClean="0"/>
              <a:t> </a:t>
            </a:r>
            <a:r>
              <a:rPr lang="en-GB" b="1" dirty="0" err="1" smtClean="0"/>
              <a:t>uglavnom</a:t>
            </a:r>
            <a:r>
              <a:rPr lang="en-GB" b="1" dirty="0" smtClean="0"/>
              <a:t> </a:t>
            </a:r>
            <a:r>
              <a:rPr lang="en-GB" b="1" dirty="0" err="1" smtClean="0"/>
              <a:t>nisu</a:t>
            </a:r>
            <a:r>
              <a:rPr lang="en-GB" b="1" dirty="0" smtClean="0"/>
              <a:t> </a:t>
            </a:r>
            <a:r>
              <a:rPr lang="en-GB" b="1" dirty="0" err="1" smtClean="0"/>
              <a:t>fakultetski</a:t>
            </a:r>
            <a:r>
              <a:rPr lang="en-GB" b="1" dirty="0" smtClean="0"/>
              <a:t> </a:t>
            </a:r>
            <a:r>
              <a:rPr lang="en-GB" b="1" dirty="0" err="1" smtClean="0"/>
              <a:t>obrazovani</a:t>
            </a:r>
            <a:endParaRPr lang="en-GB" b="1" dirty="0" smtClean="0"/>
          </a:p>
          <a:p>
            <a:r>
              <a:rPr lang="en-GB" b="1" dirty="0" smtClean="0"/>
              <a:t>za </a:t>
            </a:r>
            <a:r>
              <a:rPr lang="en-GB" b="1" dirty="0" err="1" smtClean="0"/>
              <a:t>vrijeme</a:t>
            </a:r>
            <a:r>
              <a:rPr lang="en-GB" b="1" dirty="0" smtClean="0"/>
              <a:t> </a:t>
            </a:r>
            <a:r>
              <a:rPr lang="en-GB" b="1" dirty="0" err="1" smtClean="0"/>
              <a:t>prakse</a:t>
            </a:r>
            <a:r>
              <a:rPr lang="en-GB" b="1" dirty="0" smtClean="0"/>
              <a:t> </a:t>
            </a:r>
            <a:r>
              <a:rPr lang="en-GB" b="1" dirty="0" err="1" smtClean="0"/>
              <a:t>bilo</a:t>
            </a:r>
            <a:r>
              <a:rPr lang="en-GB" b="1" dirty="0" smtClean="0"/>
              <a:t> bi dobro da se ne </a:t>
            </a:r>
            <a:r>
              <a:rPr lang="en-GB" b="1" dirty="0" err="1" smtClean="0"/>
              <a:t>održavaju</a:t>
            </a:r>
            <a:r>
              <a:rPr lang="en-GB" b="1" dirty="0" smtClean="0"/>
              <a:t> </a:t>
            </a:r>
            <a:r>
              <a:rPr lang="en-GB" b="1" dirty="0" err="1" smtClean="0"/>
              <a:t>predavanja</a:t>
            </a:r>
            <a:endParaRPr lang="en-GB" b="1" dirty="0" smtClean="0"/>
          </a:p>
          <a:p>
            <a:endParaRPr lang="en-GB" dirty="0"/>
          </a:p>
        </p:txBody>
      </p:sp>
      <p:sp>
        <p:nvSpPr>
          <p:cNvPr id="5" name="Pravokutnik 4"/>
          <p:cNvSpPr/>
          <p:nvPr/>
        </p:nvSpPr>
        <p:spPr>
          <a:xfrm>
            <a:off x="360484" y="570706"/>
            <a:ext cx="2033954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err="1">
                <a:solidFill>
                  <a:prstClr val="black"/>
                </a:solidFill>
              </a:rPr>
              <a:t>Sps</a:t>
            </a:r>
            <a:r>
              <a:rPr lang="hr-HR" dirty="0">
                <a:solidFill>
                  <a:prstClr val="black"/>
                </a:solidFill>
              </a:rPr>
              <a:t> Poljoprivreda, smjer </a:t>
            </a:r>
            <a:r>
              <a:rPr lang="hr-HR" dirty="0" err="1" smtClean="0">
                <a:solidFill>
                  <a:prstClr val="black"/>
                </a:solidFill>
              </a:rPr>
              <a:t>Zootehnika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721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avokutnik 11"/>
          <p:cNvSpPr/>
          <p:nvPr/>
        </p:nvSpPr>
        <p:spPr>
          <a:xfrm>
            <a:off x="147271" y="1203752"/>
            <a:ext cx="2033954" cy="254177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 err="1">
                <a:solidFill>
                  <a:prstClr val="black"/>
                </a:solidFill>
              </a:rPr>
              <a:t>Sps</a:t>
            </a:r>
            <a:r>
              <a:rPr lang="hr-HR" b="1" dirty="0">
                <a:solidFill>
                  <a:prstClr val="black"/>
                </a:solidFill>
              </a:rPr>
              <a:t> Poljoprivreda, smjer </a:t>
            </a:r>
            <a:r>
              <a:rPr lang="hr-HR" b="1" dirty="0" err="1" smtClean="0">
                <a:solidFill>
                  <a:prstClr val="black"/>
                </a:solidFill>
              </a:rPr>
              <a:t>Zootehnika</a:t>
            </a:r>
            <a:r>
              <a:rPr lang="hr-HR" b="1" dirty="0" smtClean="0"/>
              <a:t>- </a:t>
            </a:r>
            <a:r>
              <a:rPr lang="hr-HR" dirty="0">
                <a:solidFill>
                  <a:schemeClr val="tx1"/>
                </a:solidFill>
              </a:rPr>
              <a:t>Anketu je ispunilo </a:t>
            </a:r>
            <a:r>
              <a:rPr lang="hr-HR" dirty="0" smtClean="0">
                <a:solidFill>
                  <a:schemeClr val="tx1"/>
                </a:solidFill>
              </a:rPr>
              <a:t>10 studenata </a:t>
            </a:r>
            <a:endParaRPr lang="en-GB" dirty="0"/>
          </a:p>
        </p:txBody>
      </p:sp>
      <p:graphicFrame>
        <p:nvGraphicFramePr>
          <p:cNvPr id="4" name="Grafikon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221451"/>
              </p:ext>
            </p:extLst>
          </p:nvPr>
        </p:nvGraphicFramePr>
        <p:xfrm>
          <a:off x="2576879" y="83161"/>
          <a:ext cx="9201150" cy="6546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403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628900" y="365125"/>
            <a:ext cx="8724900" cy="1325563"/>
          </a:xfrm>
        </p:spPr>
        <p:txBody>
          <a:bodyPr/>
          <a:lstStyle/>
          <a:p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aspekte</a:t>
            </a:r>
            <a:r>
              <a:rPr lang="en-GB" dirty="0" smtClean="0"/>
              <a:t> </a:t>
            </a:r>
            <a:r>
              <a:rPr lang="en-GB" dirty="0" err="1" smtClean="0"/>
              <a:t>prakse</a:t>
            </a:r>
            <a:r>
              <a:rPr lang="en-GB" dirty="0" smtClean="0"/>
              <a:t> </a:t>
            </a:r>
            <a:r>
              <a:rPr lang="en-GB" dirty="0" err="1" smtClean="0"/>
              <a:t>smatrate</a:t>
            </a:r>
            <a:r>
              <a:rPr lang="en-GB" dirty="0" smtClean="0"/>
              <a:t> </a:t>
            </a:r>
            <a:r>
              <a:rPr lang="en-GB" dirty="0" err="1" smtClean="0"/>
              <a:t>najkorisnijima</a:t>
            </a:r>
            <a:r>
              <a:rPr lang="en-GB" dirty="0" smtClean="0"/>
              <a:t> i </a:t>
            </a:r>
            <a:r>
              <a:rPr lang="en-GB" dirty="0" err="1" smtClean="0"/>
              <a:t>zašto</a:t>
            </a:r>
            <a:r>
              <a:rPr lang="en-GB" dirty="0" smtClean="0"/>
              <a:t>?</a:t>
            </a:r>
            <a:r>
              <a:rPr lang="hr-HR" dirty="0" smtClean="0"/>
              <a:t> 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b="1" dirty="0" err="1" smtClean="0"/>
              <a:t>Upoznavanje</a:t>
            </a:r>
            <a:r>
              <a:rPr lang="en-GB" b="1" dirty="0" smtClean="0"/>
              <a:t> </a:t>
            </a:r>
            <a:r>
              <a:rPr lang="en-GB" b="1" dirty="0" err="1" smtClean="0"/>
              <a:t>novih</a:t>
            </a:r>
            <a:r>
              <a:rPr lang="en-GB" b="1" dirty="0" smtClean="0"/>
              <a:t> </a:t>
            </a:r>
            <a:r>
              <a:rPr lang="en-GB" b="1" dirty="0" err="1" smtClean="0"/>
              <a:t>ljudi</a:t>
            </a:r>
            <a:r>
              <a:rPr lang="en-GB" b="1" dirty="0" smtClean="0"/>
              <a:t> i </a:t>
            </a:r>
            <a:r>
              <a:rPr lang="en-GB" b="1" dirty="0" err="1" smtClean="0"/>
              <a:t>stjecanje</a:t>
            </a:r>
            <a:r>
              <a:rPr lang="en-GB" b="1" dirty="0" smtClean="0"/>
              <a:t> </a:t>
            </a:r>
            <a:r>
              <a:rPr lang="en-GB" b="1" dirty="0" err="1" smtClean="0"/>
              <a:t>iskustva</a:t>
            </a:r>
            <a:r>
              <a:rPr lang="en-GB" b="1" dirty="0" smtClean="0"/>
              <a:t> za </a:t>
            </a:r>
            <a:r>
              <a:rPr lang="en-GB" b="1" dirty="0" err="1" smtClean="0"/>
              <a:t>buduće</a:t>
            </a:r>
            <a:r>
              <a:rPr lang="en-GB" b="1" dirty="0" smtClean="0"/>
              <a:t> </a:t>
            </a:r>
            <a:r>
              <a:rPr lang="en-GB" b="1" dirty="0" err="1" smtClean="0"/>
              <a:t>radno</a:t>
            </a:r>
            <a:r>
              <a:rPr lang="en-GB" b="1" dirty="0" smtClean="0"/>
              <a:t> </a:t>
            </a:r>
            <a:r>
              <a:rPr lang="en-GB" b="1" dirty="0" err="1" smtClean="0"/>
              <a:t>mjesto</a:t>
            </a:r>
            <a:r>
              <a:rPr lang="en-GB" b="1" dirty="0" smtClean="0"/>
              <a:t>. </a:t>
            </a:r>
          </a:p>
          <a:p>
            <a:r>
              <a:rPr lang="en-GB" dirty="0" err="1" smtClean="0"/>
              <a:t>Upoznavanje</a:t>
            </a:r>
            <a:r>
              <a:rPr lang="en-GB" dirty="0" smtClean="0"/>
              <a:t> </a:t>
            </a:r>
            <a:r>
              <a:rPr lang="en-GB" dirty="0" err="1" smtClean="0"/>
              <a:t>novih</a:t>
            </a:r>
            <a:r>
              <a:rPr lang="en-GB" dirty="0" smtClean="0"/>
              <a:t> </a:t>
            </a:r>
            <a:r>
              <a:rPr lang="en-GB" dirty="0" err="1" smtClean="0"/>
              <a:t>ljudi</a:t>
            </a:r>
            <a:r>
              <a:rPr lang="en-GB" dirty="0" smtClean="0"/>
              <a:t> i </a:t>
            </a:r>
            <a:r>
              <a:rPr lang="en-GB" dirty="0" err="1" smtClean="0"/>
              <a:t>poslova</a:t>
            </a:r>
            <a:r>
              <a:rPr lang="en-GB" dirty="0" smtClean="0"/>
              <a:t> </a:t>
            </a:r>
            <a:r>
              <a:rPr lang="en-GB" dirty="0" err="1" smtClean="0"/>
              <a:t>koji</a:t>
            </a:r>
            <a:r>
              <a:rPr lang="en-GB" dirty="0" smtClean="0"/>
              <a:t> bi </a:t>
            </a:r>
            <a:r>
              <a:rPr lang="en-GB" dirty="0" err="1" smtClean="0"/>
              <a:t>mogli</a:t>
            </a:r>
            <a:r>
              <a:rPr lang="en-GB" dirty="0" smtClean="0"/>
              <a:t> </a:t>
            </a:r>
            <a:r>
              <a:rPr lang="en-GB" dirty="0" err="1" smtClean="0"/>
              <a:t>raditi</a:t>
            </a:r>
            <a:r>
              <a:rPr lang="en-GB" dirty="0" smtClean="0"/>
              <a:t> u </a:t>
            </a:r>
            <a:r>
              <a:rPr lang="en-GB" dirty="0" err="1" smtClean="0"/>
              <a:t>buducnosti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Ja</a:t>
            </a:r>
            <a:r>
              <a:rPr lang="en-GB" dirty="0" smtClean="0"/>
              <a:t> </a:t>
            </a:r>
            <a:r>
              <a:rPr lang="en-GB" dirty="0" err="1" smtClean="0"/>
              <a:t>smatram</a:t>
            </a:r>
            <a:r>
              <a:rPr lang="en-GB" dirty="0" smtClean="0"/>
              <a:t> da je </a:t>
            </a:r>
            <a:r>
              <a:rPr lang="en-GB" dirty="0" err="1" smtClean="0"/>
              <a:t>najkorisnije</a:t>
            </a:r>
            <a:r>
              <a:rPr lang="en-GB" dirty="0" smtClean="0"/>
              <a:t> </a:t>
            </a:r>
            <a:r>
              <a:rPr lang="en-GB" dirty="0" err="1" smtClean="0"/>
              <a:t>baš</a:t>
            </a:r>
            <a:r>
              <a:rPr lang="en-GB" dirty="0" smtClean="0"/>
              <a:t> to </a:t>
            </a:r>
            <a:r>
              <a:rPr lang="en-GB" dirty="0" err="1" smtClean="0"/>
              <a:t>što</a:t>
            </a:r>
            <a:r>
              <a:rPr lang="en-GB" dirty="0" smtClean="0"/>
              <a:t> </a:t>
            </a:r>
            <a:r>
              <a:rPr lang="en-GB" b="1" dirty="0" err="1" smtClean="0"/>
              <a:t>teoriju</a:t>
            </a:r>
            <a:r>
              <a:rPr lang="en-GB" b="1" dirty="0" smtClean="0"/>
              <a:t> </a:t>
            </a:r>
            <a:r>
              <a:rPr lang="en-GB" b="1" dirty="0" err="1" smtClean="0"/>
              <a:t>koristimo</a:t>
            </a:r>
            <a:r>
              <a:rPr lang="en-GB" b="1" dirty="0" smtClean="0"/>
              <a:t> u </a:t>
            </a:r>
            <a:r>
              <a:rPr lang="en-GB" b="1" dirty="0" err="1" smtClean="0"/>
              <a:t>praksi</a:t>
            </a:r>
            <a:r>
              <a:rPr lang="en-GB" b="1" dirty="0" smtClean="0"/>
              <a:t> </a:t>
            </a:r>
            <a:r>
              <a:rPr lang="en-GB" b="1" dirty="0" err="1" smtClean="0"/>
              <a:t>jer</a:t>
            </a:r>
            <a:r>
              <a:rPr lang="en-GB" b="1" dirty="0" smtClean="0"/>
              <a:t> je </a:t>
            </a:r>
            <a:r>
              <a:rPr lang="en-GB" b="1" dirty="0" err="1" smtClean="0"/>
              <a:t>puno</a:t>
            </a:r>
            <a:r>
              <a:rPr lang="en-GB" b="1" dirty="0" smtClean="0"/>
              <a:t> </a:t>
            </a:r>
            <a:r>
              <a:rPr lang="en-GB" b="1" dirty="0" err="1" smtClean="0"/>
              <a:t>lakše</a:t>
            </a:r>
            <a:r>
              <a:rPr lang="en-GB" b="1" dirty="0" smtClean="0"/>
              <a:t> </a:t>
            </a:r>
            <a:r>
              <a:rPr lang="en-GB" b="1" dirty="0" err="1" smtClean="0"/>
              <a:t>naučiti</a:t>
            </a:r>
            <a:r>
              <a:rPr lang="en-GB" b="1" dirty="0" smtClean="0"/>
              <a:t> </a:t>
            </a:r>
            <a:r>
              <a:rPr lang="en-GB" b="1" dirty="0" err="1" smtClean="0"/>
              <a:t>kroz</a:t>
            </a:r>
            <a:r>
              <a:rPr lang="en-GB" b="1" dirty="0" smtClean="0"/>
              <a:t> </a:t>
            </a:r>
            <a:r>
              <a:rPr lang="en-GB" b="1" dirty="0" err="1" smtClean="0"/>
              <a:t>praksu</a:t>
            </a:r>
            <a:r>
              <a:rPr lang="en-GB" b="1" dirty="0" smtClean="0"/>
              <a:t> </a:t>
            </a:r>
            <a:r>
              <a:rPr lang="en-GB" b="1" dirty="0" err="1" smtClean="0"/>
              <a:t>nego</a:t>
            </a:r>
            <a:r>
              <a:rPr lang="en-GB" b="1" dirty="0" smtClean="0"/>
              <a:t> </a:t>
            </a:r>
            <a:r>
              <a:rPr lang="en-GB" b="1" dirty="0" err="1" smtClean="0"/>
              <a:t>kroz</a:t>
            </a:r>
            <a:r>
              <a:rPr lang="en-GB" b="1" dirty="0" smtClean="0"/>
              <a:t> </a:t>
            </a:r>
            <a:r>
              <a:rPr lang="en-GB" b="1" dirty="0" err="1" smtClean="0"/>
              <a:t>teoriju</a:t>
            </a:r>
            <a:r>
              <a:rPr lang="en-GB" dirty="0" smtClean="0"/>
              <a:t> </a:t>
            </a:r>
            <a:r>
              <a:rPr lang="en-GB" dirty="0" err="1" smtClean="0"/>
              <a:t>barem</a:t>
            </a:r>
            <a:r>
              <a:rPr lang="en-GB" dirty="0" smtClean="0"/>
              <a:t>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mojem</a:t>
            </a:r>
            <a:r>
              <a:rPr lang="en-GB" dirty="0" smtClean="0"/>
              <a:t> </a:t>
            </a:r>
            <a:r>
              <a:rPr lang="en-GB" dirty="0" err="1" smtClean="0"/>
              <a:t>mišljenju</a:t>
            </a:r>
            <a:r>
              <a:rPr lang="en-GB" dirty="0" smtClean="0"/>
              <a:t>. </a:t>
            </a:r>
            <a:r>
              <a:rPr lang="en-GB" dirty="0" err="1" smtClean="0"/>
              <a:t>Zato</a:t>
            </a:r>
            <a:r>
              <a:rPr lang="en-GB" dirty="0" smtClean="0"/>
              <a:t> je ova </a:t>
            </a:r>
            <a:r>
              <a:rPr lang="en-GB" dirty="0" err="1" smtClean="0"/>
              <a:t>stručna</a:t>
            </a:r>
            <a:r>
              <a:rPr lang="en-GB" dirty="0" smtClean="0"/>
              <a:t> </a:t>
            </a:r>
            <a:r>
              <a:rPr lang="en-GB" dirty="0" err="1" smtClean="0"/>
              <a:t>praksa</a:t>
            </a:r>
            <a:r>
              <a:rPr lang="en-GB" dirty="0" smtClean="0"/>
              <a:t> </a:t>
            </a:r>
            <a:r>
              <a:rPr lang="en-GB" dirty="0" err="1" smtClean="0"/>
              <a:t>toliko</a:t>
            </a:r>
            <a:r>
              <a:rPr lang="en-GB" dirty="0" smtClean="0"/>
              <a:t> </a:t>
            </a:r>
            <a:r>
              <a:rPr lang="en-GB" dirty="0" err="1" smtClean="0"/>
              <a:t>bitna</a:t>
            </a:r>
            <a:r>
              <a:rPr lang="en-GB" dirty="0" smtClean="0"/>
              <a:t>.</a:t>
            </a:r>
          </a:p>
          <a:p>
            <a:r>
              <a:rPr lang="en-GB" dirty="0" smtClean="0"/>
              <a:t>To </a:t>
            </a:r>
            <a:r>
              <a:rPr lang="en-GB" dirty="0" err="1" smtClean="0"/>
              <a:t>što</a:t>
            </a:r>
            <a:r>
              <a:rPr lang="en-GB" dirty="0" smtClean="0"/>
              <a:t> </a:t>
            </a:r>
            <a:r>
              <a:rPr lang="en-GB" dirty="0" err="1" smtClean="0"/>
              <a:t>sami</a:t>
            </a:r>
            <a:r>
              <a:rPr lang="en-GB" dirty="0" smtClean="0"/>
              <a:t> </a:t>
            </a:r>
            <a:r>
              <a:rPr lang="en-GB" dirty="0" err="1" smtClean="0"/>
              <a:t>možemo</a:t>
            </a:r>
            <a:r>
              <a:rPr lang="en-GB" dirty="0" smtClean="0"/>
              <a:t> </a:t>
            </a:r>
            <a:r>
              <a:rPr lang="en-GB" dirty="0" err="1" smtClean="0"/>
              <a:t>birati</a:t>
            </a:r>
            <a:r>
              <a:rPr lang="en-GB" dirty="0" smtClean="0"/>
              <a:t> </a:t>
            </a:r>
            <a:r>
              <a:rPr lang="en-GB" dirty="0" err="1" smtClean="0"/>
              <a:t>gdje</a:t>
            </a:r>
            <a:r>
              <a:rPr lang="en-GB" dirty="0" smtClean="0"/>
              <a:t> </a:t>
            </a:r>
            <a:r>
              <a:rPr lang="en-GB" dirty="0" err="1" smtClean="0"/>
              <a:t>ćemo</a:t>
            </a:r>
            <a:r>
              <a:rPr lang="en-GB" dirty="0" smtClean="0"/>
              <a:t> </a:t>
            </a:r>
            <a:r>
              <a:rPr lang="en-GB" dirty="0" err="1" smtClean="0"/>
              <a:t>odraditi</a:t>
            </a:r>
            <a:r>
              <a:rPr lang="en-GB" dirty="0" smtClean="0"/>
              <a:t> </a:t>
            </a:r>
            <a:r>
              <a:rPr lang="en-GB" dirty="0" err="1" smtClean="0"/>
              <a:t>praksu</a:t>
            </a:r>
            <a:r>
              <a:rPr lang="en-GB" dirty="0" smtClean="0"/>
              <a:t> i </a:t>
            </a:r>
            <a:r>
              <a:rPr lang="en-GB" dirty="0" err="1" smtClean="0"/>
              <a:t>što</a:t>
            </a:r>
            <a:r>
              <a:rPr lang="en-GB" dirty="0" smtClean="0"/>
              <a:t> </a:t>
            </a:r>
            <a:r>
              <a:rPr lang="en-GB" dirty="0" err="1" smtClean="0"/>
              <a:t>nam</a:t>
            </a:r>
            <a:r>
              <a:rPr lang="en-GB" dirty="0" smtClean="0"/>
              <a:t> je </a:t>
            </a:r>
            <a:r>
              <a:rPr lang="en-GB" dirty="0" err="1" smtClean="0"/>
              <a:t>omogućena</a:t>
            </a:r>
            <a:r>
              <a:rPr lang="en-GB" dirty="0" smtClean="0"/>
              <a:t> Erasmus </a:t>
            </a:r>
            <a:r>
              <a:rPr lang="en-GB" dirty="0" err="1" smtClean="0"/>
              <a:t>mobilnost</a:t>
            </a:r>
            <a:r>
              <a:rPr lang="en-GB" dirty="0" smtClean="0"/>
              <a:t> pa da </a:t>
            </a:r>
            <a:r>
              <a:rPr lang="en-GB" dirty="0" err="1" smtClean="0"/>
              <a:t>praksu</a:t>
            </a:r>
            <a:r>
              <a:rPr lang="en-GB" dirty="0" smtClean="0"/>
              <a:t> </a:t>
            </a:r>
            <a:r>
              <a:rPr lang="en-GB" dirty="0" err="1" smtClean="0"/>
              <a:t>odradimo</a:t>
            </a:r>
            <a:r>
              <a:rPr lang="en-GB" dirty="0" smtClean="0"/>
              <a:t> </a:t>
            </a:r>
            <a:r>
              <a:rPr lang="en-GB" dirty="0" err="1" smtClean="0"/>
              <a:t>prije</a:t>
            </a:r>
            <a:r>
              <a:rPr lang="en-GB" dirty="0" smtClean="0"/>
              <a:t> i </a:t>
            </a:r>
            <a:r>
              <a:rPr lang="en-GB" dirty="0" err="1" smtClean="0"/>
              <a:t>izvan</a:t>
            </a:r>
            <a:r>
              <a:rPr lang="en-GB" dirty="0" smtClean="0"/>
              <a:t> </a:t>
            </a:r>
            <a:r>
              <a:rPr lang="en-GB" dirty="0" err="1" smtClean="0"/>
              <a:t>države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detaljno</a:t>
            </a:r>
            <a:r>
              <a:rPr lang="en-GB" dirty="0" smtClean="0"/>
              <a:t> </a:t>
            </a:r>
            <a:r>
              <a:rPr lang="en-GB" dirty="0" err="1" smtClean="0"/>
              <a:t>objašnjenje</a:t>
            </a:r>
            <a:r>
              <a:rPr lang="en-GB" dirty="0" smtClean="0"/>
              <a:t> </a:t>
            </a:r>
            <a:r>
              <a:rPr lang="en-GB" dirty="0" err="1" smtClean="0"/>
              <a:t>svih</a:t>
            </a:r>
            <a:r>
              <a:rPr lang="en-GB" dirty="0" smtClean="0"/>
              <a:t> </a:t>
            </a:r>
            <a:r>
              <a:rPr lang="en-GB" dirty="0" err="1" smtClean="0"/>
              <a:t>problema</a:t>
            </a:r>
            <a:r>
              <a:rPr lang="en-GB" dirty="0" smtClean="0"/>
              <a:t> </a:t>
            </a:r>
            <a:r>
              <a:rPr lang="en-GB" dirty="0" err="1" smtClean="0"/>
              <a:t>koji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se </a:t>
            </a:r>
            <a:r>
              <a:rPr lang="en-GB" dirty="0" err="1" smtClean="0"/>
              <a:t>događali</a:t>
            </a:r>
            <a:r>
              <a:rPr lang="en-GB" dirty="0" smtClean="0"/>
              <a:t> na </a:t>
            </a:r>
            <a:r>
              <a:rPr lang="en-GB" dirty="0" err="1" smtClean="0"/>
              <a:t>terenu</a:t>
            </a:r>
            <a:r>
              <a:rPr lang="en-GB" dirty="0" smtClean="0"/>
              <a:t>, </a:t>
            </a:r>
            <a:r>
              <a:rPr lang="en-GB" dirty="0" err="1" smtClean="0"/>
              <a:t>kako</a:t>
            </a:r>
            <a:r>
              <a:rPr lang="en-GB" dirty="0" smtClean="0"/>
              <a:t> </a:t>
            </a:r>
            <a:r>
              <a:rPr lang="en-GB" dirty="0" err="1" smtClean="0"/>
              <a:t>postupati</a:t>
            </a:r>
            <a:r>
              <a:rPr lang="en-GB" dirty="0" smtClean="0"/>
              <a:t> u </a:t>
            </a:r>
            <a:r>
              <a:rPr lang="en-GB" dirty="0" err="1" smtClean="0"/>
              <a:t>određenim</a:t>
            </a:r>
            <a:r>
              <a:rPr lang="en-GB" dirty="0" smtClean="0"/>
              <a:t> </a:t>
            </a:r>
            <a:r>
              <a:rPr lang="en-GB" dirty="0" err="1" smtClean="0"/>
              <a:t>situacijama</a:t>
            </a:r>
            <a:r>
              <a:rPr lang="en-GB" dirty="0" smtClean="0"/>
              <a:t> i </a:t>
            </a:r>
            <a:r>
              <a:rPr lang="en-GB" dirty="0" err="1" smtClean="0"/>
              <a:t>samo</a:t>
            </a:r>
            <a:r>
              <a:rPr lang="en-GB" dirty="0" smtClean="0"/>
              <a:t> </a:t>
            </a:r>
            <a:r>
              <a:rPr lang="en-GB" dirty="0" err="1" smtClean="0"/>
              <a:t>teoretsko</a:t>
            </a:r>
            <a:r>
              <a:rPr lang="en-GB" dirty="0" smtClean="0"/>
              <a:t> </a:t>
            </a:r>
            <a:r>
              <a:rPr lang="en-GB" dirty="0" err="1" smtClean="0"/>
              <a:t>znanje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je </a:t>
            </a:r>
            <a:r>
              <a:rPr lang="en-GB" dirty="0" err="1" smtClean="0"/>
              <a:t>bilo</a:t>
            </a:r>
            <a:r>
              <a:rPr lang="en-GB" dirty="0" smtClean="0"/>
              <a:t> </a:t>
            </a:r>
            <a:r>
              <a:rPr lang="en-GB" dirty="0" err="1" smtClean="0"/>
              <a:t>objašnjeno</a:t>
            </a:r>
            <a:endParaRPr lang="en-GB" dirty="0" smtClean="0"/>
          </a:p>
          <a:p>
            <a:r>
              <a:rPr lang="en-GB" dirty="0" err="1" smtClean="0"/>
              <a:t>Fizički</a:t>
            </a:r>
            <a:r>
              <a:rPr lang="en-GB" dirty="0" smtClean="0"/>
              <a:t> rad </a:t>
            </a:r>
            <a:r>
              <a:rPr lang="en-GB" dirty="0" err="1" smtClean="0"/>
              <a:t>smatram</a:t>
            </a:r>
            <a:r>
              <a:rPr lang="en-GB" dirty="0" smtClean="0"/>
              <a:t> </a:t>
            </a:r>
            <a:r>
              <a:rPr lang="en-GB" dirty="0" err="1" smtClean="0"/>
              <a:t>korisnim</a:t>
            </a:r>
            <a:endParaRPr lang="en-GB" dirty="0" smtClean="0"/>
          </a:p>
          <a:p>
            <a:r>
              <a:rPr lang="en-GB" b="1" dirty="0" err="1" smtClean="0"/>
              <a:t>primjena</a:t>
            </a:r>
            <a:r>
              <a:rPr lang="en-GB" b="1" dirty="0" smtClean="0"/>
              <a:t> </a:t>
            </a:r>
            <a:r>
              <a:rPr lang="en-GB" b="1" dirty="0" err="1" smtClean="0"/>
              <a:t>teorije</a:t>
            </a:r>
            <a:r>
              <a:rPr lang="en-GB" b="1" dirty="0" smtClean="0"/>
              <a:t> i </a:t>
            </a:r>
            <a:r>
              <a:rPr lang="en-GB" b="1" dirty="0" err="1" smtClean="0"/>
              <a:t>stjecanje</a:t>
            </a:r>
            <a:r>
              <a:rPr lang="en-GB" b="1" dirty="0" smtClean="0"/>
              <a:t> </a:t>
            </a:r>
            <a:r>
              <a:rPr lang="en-GB" b="1" dirty="0" err="1" smtClean="0"/>
              <a:t>praktičnog</a:t>
            </a:r>
            <a:r>
              <a:rPr lang="en-GB" b="1" dirty="0" smtClean="0"/>
              <a:t> </a:t>
            </a:r>
            <a:r>
              <a:rPr lang="en-GB" b="1" dirty="0" err="1" smtClean="0"/>
              <a:t>znanja</a:t>
            </a:r>
            <a:endParaRPr lang="en-GB" b="1" dirty="0" smtClean="0"/>
          </a:p>
          <a:p>
            <a:r>
              <a:rPr lang="en-GB" b="1" dirty="0" err="1" smtClean="0"/>
              <a:t>sve</a:t>
            </a:r>
            <a:r>
              <a:rPr lang="en-GB" b="1" dirty="0" smtClean="0"/>
              <a:t> je </a:t>
            </a:r>
            <a:r>
              <a:rPr lang="en-GB" b="1" dirty="0" err="1" smtClean="0"/>
              <a:t>bilo</a:t>
            </a:r>
            <a:r>
              <a:rPr lang="en-GB" b="1" dirty="0" smtClean="0"/>
              <a:t> </a:t>
            </a:r>
            <a:r>
              <a:rPr lang="en-GB" b="1" dirty="0" err="1" smtClean="0"/>
              <a:t>korisno</a:t>
            </a:r>
            <a:endParaRPr lang="en-GB" b="1" dirty="0" smtClean="0"/>
          </a:p>
          <a:p>
            <a:r>
              <a:rPr lang="en-GB" dirty="0" err="1" smtClean="0"/>
              <a:t>Praksa</a:t>
            </a:r>
            <a:r>
              <a:rPr lang="en-GB" dirty="0" smtClean="0"/>
              <a:t> mi je </a:t>
            </a:r>
            <a:r>
              <a:rPr lang="en-GB" dirty="0" err="1" smtClean="0"/>
              <a:t>dala</a:t>
            </a:r>
            <a:r>
              <a:rPr lang="en-GB" dirty="0" smtClean="0"/>
              <a:t> </a:t>
            </a:r>
            <a:r>
              <a:rPr lang="en-GB" dirty="0" err="1" smtClean="0"/>
              <a:t>uvid</a:t>
            </a:r>
            <a:r>
              <a:rPr lang="en-GB" dirty="0" smtClean="0"/>
              <a:t> </a:t>
            </a:r>
            <a:r>
              <a:rPr lang="en-GB" dirty="0" err="1" smtClean="0"/>
              <a:t>kako</a:t>
            </a:r>
            <a:r>
              <a:rPr lang="en-GB" dirty="0" smtClean="0"/>
              <a:t> </a:t>
            </a:r>
            <a:r>
              <a:rPr lang="en-GB" dirty="0" err="1" smtClean="0"/>
              <a:t>funkcionira</a:t>
            </a:r>
            <a:r>
              <a:rPr lang="en-GB" dirty="0" smtClean="0"/>
              <a:t> </a:t>
            </a:r>
            <a:r>
              <a:rPr lang="en-GB" dirty="0" err="1" smtClean="0"/>
              <a:t>HAPIH</a:t>
            </a:r>
            <a:r>
              <a:rPr lang="en-GB" dirty="0" smtClean="0"/>
              <a:t> i </a:t>
            </a:r>
            <a:r>
              <a:rPr lang="en-GB" dirty="0" err="1" smtClean="0"/>
              <a:t>kako</a:t>
            </a:r>
            <a:r>
              <a:rPr lang="en-GB" dirty="0" smtClean="0"/>
              <a:t> </a:t>
            </a:r>
            <a:r>
              <a:rPr lang="en-GB" dirty="0" err="1" smtClean="0"/>
              <a:t>raditi</a:t>
            </a:r>
            <a:r>
              <a:rPr lang="en-GB" dirty="0" smtClean="0"/>
              <a:t> sa </a:t>
            </a:r>
            <a:r>
              <a:rPr lang="en-GB" dirty="0" err="1" smtClean="0"/>
              <a:t>strankama</a:t>
            </a:r>
            <a:r>
              <a:rPr lang="en-GB" dirty="0" smtClean="0"/>
              <a:t> i </a:t>
            </a:r>
            <a:r>
              <a:rPr lang="en-GB" dirty="0" err="1" smtClean="0"/>
              <a:t>savjetovati</a:t>
            </a:r>
            <a:r>
              <a:rPr lang="en-GB" dirty="0" smtClean="0"/>
              <a:t> </a:t>
            </a:r>
            <a:r>
              <a:rPr lang="en-GB" dirty="0" err="1" smtClean="0"/>
              <a:t>ih</a:t>
            </a:r>
            <a:endParaRPr lang="en-GB" dirty="0" smtClean="0"/>
          </a:p>
          <a:p>
            <a:r>
              <a:rPr lang="en-GB" dirty="0" err="1" smtClean="0"/>
              <a:t>naučio</a:t>
            </a:r>
            <a:r>
              <a:rPr lang="en-GB" dirty="0" smtClean="0"/>
              <a:t> </a:t>
            </a:r>
            <a:r>
              <a:rPr lang="en-GB" dirty="0" err="1" smtClean="0"/>
              <a:t>sam</a:t>
            </a:r>
            <a:r>
              <a:rPr lang="en-GB" dirty="0" smtClean="0"/>
              <a:t> </a:t>
            </a:r>
            <a:r>
              <a:rPr lang="en-GB" dirty="0" err="1" smtClean="0"/>
              <a:t>upotrebu</a:t>
            </a:r>
            <a:r>
              <a:rPr lang="en-GB" dirty="0" smtClean="0"/>
              <a:t> </a:t>
            </a:r>
            <a:r>
              <a:rPr lang="en-GB" dirty="0" err="1" smtClean="0"/>
              <a:t>raznih</a:t>
            </a:r>
            <a:r>
              <a:rPr lang="en-GB" dirty="0" smtClean="0"/>
              <a:t> </a:t>
            </a:r>
            <a:r>
              <a:rPr lang="en-GB" dirty="0" err="1" smtClean="0"/>
              <a:t>vrsta</a:t>
            </a:r>
            <a:r>
              <a:rPr lang="en-GB" dirty="0" smtClean="0"/>
              <a:t> </a:t>
            </a:r>
            <a:r>
              <a:rPr lang="en-GB" dirty="0" err="1" smtClean="0"/>
              <a:t>ljekova</a:t>
            </a:r>
            <a:r>
              <a:rPr lang="en-GB" dirty="0" smtClean="0"/>
              <a:t>, </a:t>
            </a:r>
            <a:r>
              <a:rPr lang="en-GB" dirty="0" err="1" smtClean="0"/>
              <a:t>promatrao</a:t>
            </a:r>
            <a:r>
              <a:rPr lang="en-GB" dirty="0" smtClean="0"/>
              <a:t> </a:t>
            </a:r>
            <a:r>
              <a:rPr lang="en-GB" dirty="0" err="1" smtClean="0"/>
              <a:t>razne</a:t>
            </a:r>
            <a:r>
              <a:rPr lang="en-GB" dirty="0" smtClean="0"/>
              <a:t> </a:t>
            </a:r>
            <a:r>
              <a:rPr lang="en-GB" dirty="0" err="1" smtClean="0"/>
              <a:t>veterinarske</a:t>
            </a:r>
            <a:r>
              <a:rPr lang="en-GB" dirty="0" smtClean="0"/>
              <a:t> </a:t>
            </a:r>
            <a:r>
              <a:rPr lang="en-GB" dirty="0" err="1" smtClean="0"/>
              <a:t>poslove</a:t>
            </a:r>
            <a:r>
              <a:rPr lang="en-GB" dirty="0" smtClean="0"/>
              <a:t> </a:t>
            </a:r>
            <a:r>
              <a:rPr lang="en-GB" dirty="0" err="1" smtClean="0"/>
              <a:t>koji</a:t>
            </a:r>
            <a:r>
              <a:rPr lang="en-GB" dirty="0" smtClean="0"/>
              <a:t> </a:t>
            </a:r>
            <a:r>
              <a:rPr lang="en-GB" dirty="0" err="1" smtClean="0"/>
              <a:t>će</a:t>
            </a:r>
            <a:r>
              <a:rPr lang="en-GB" dirty="0" smtClean="0"/>
              <a:t> mi </a:t>
            </a:r>
            <a:r>
              <a:rPr lang="en-GB" dirty="0" err="1" smtClean="0"/>
              <a:t>biti</a:t>
            </a:r>
            <a:r>
              <a:rPr lang="en-GB" dirty="0" smtClean="0"/>
              <a:t> </a:t>
            </a:r>
            <a:r>
              <a:rPr lang="en-GB" dirty="0" err="1" smtClean="0"/>
              <a:t>korisni</a:t>
            </a:r>
            <a:r>
              <a:rPr lang="en-GB" dirty="0" smtClean="0"/>
              <a:t> na mom </a:t>
            </a:r>
            <a:r>
              <a:rPr lang="en-GB" dirty="0" err="1" smtClean="0"/>
              <a:t>gospodarstvu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5" name="Pravokutnik 4"/>
          <p:cNvSpPr/>
          <p:nvPr/>
        </p:nvSpPr>
        <p:spPr>
          <a:xfrm>
            <a:off x="360484" y="570706"/>
            <a:ext cx="2033954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err="1">
                <a:solidFill>
                  <a:prstClr val="black"/>
                </a:solidFill>
              </a:rPr>
              <a:t>Sps</a:t>
            </a:r>
            <a:r>
              <a:rPr lang="hr-HR" dirty="0">
                <a:solidFill>
                  <a:prstClr val="black"/>
                </a:solidFill>
              </a:rPr>
              <a:t> Poljoprivreda, smjer </a:t>
            </a:r>
            <a:r>
              <a:rPr lang="hr-HR" dirty="0" err="1" smtClean="0">
                <a:solidFill>
                  <a:prstClr val="black"/>
                </a:solidFill>
              </a:rPr>
              <a:t>Zootehnika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396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31122" y="365125"/>
            <a:ext cx="8522677" cy="1325563"/>
          </a:xfrm>
        </p:spPr>
        <p:txBody>
          <a:bodyPr/>
          <a:lstStyle/>
          <a:p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aspekte</a:t>
            </a:r>
            <a:r>
              <a:rPr lang="en-GB" dirty="0" smtClean="0"/>
              <a:t> </a:t>
            </a:r>
            <a:r>
              <a:rPr lang="en-GB" dirty="0" err="1" smtClean="0"/>
              <a:t>prakse</a:t>
            </a:r>
            <a:r>
              <a:rPr lang="en-GB" dirty="0" smtClean="0"/>
              <a:t> </a:t>
            </a:r>
            <a:r>
              <a:rPr lang="en-GB" dirty="0" err="1" smtClean="0"/>
              <a:t>smatrate</a:t>
            </a:r>
            <a:r>
              <a:rPr lang="en-GB" dirty="0" smtClean="0"/>
              <a:t> </a:t>
            </a:r>
            <a:r>
              <a:rPr lang="en-GB" dirty="0" err="1" smtClean="0"/>
              <a:t>naj</a:t>
            </a:r>
            <a:r>
              <a:rPr lang="hr-HR" dirty="0" smtClean="0"/>
              <a:t>loši</a:t>
            </a:r>
            <a:r>
              <a:rPr lang="en-GB" dirty="0" err="1" smtClean="0"/>
              <a:t>jima</a:t>
            </a:r>
            <a:r>
              <a:rPr lang="en-GB" dirty="0" smtClean="0"/>
              <a:t> i </a:t>
            </a:r>
            <a:r>
              <a:rPr lang="en-GB" dirty="0" err="1" smtClean="0"/>
              <a:t>zašto</a:t>
            </a:r>
            <a:r>
              <a:rPr lang="en-GB" dirty="0" smtClean="0"/>
              <a:t>?</a:t>
            </a:r>
            <a:r>
              <a:rPr lang="hr-HR" dirty="0" smtClean="0"/>
              <a:t> 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 smtClean="0"/>
              <a:t>Nema</a:t>
            </a:r>
            <a:r>
              <a:rPr lang="en-GB" dirty="0" smtClean="0"/>
              <a:t> </a:t>
            </a:r>
            <a:r>
              <a:rPr lang="en-GB" dirty="0" err="1" smtClean="0"/>
              <a:t>ih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Nema</a:t>
            </a:r>
            <a:r>
              <a:rPr lang="en-GB" dirty="0" smtClean="0"/>
              <a:t> </a:t>
            </a:r>
            <a:r>
              <a:rPr lang="en-GB" dirty="0" err="1" smtClean="0"/>
              <a:t>ih</a:t>
            </a:r>
            <a:r>
              <a:rPr lang="en-GB" dirty="0" smtClean="0"/>
              <a:t>. </a:t>
            </a:r>
          </a:p>
          <a:p>
            <a:r>
              <a:rPr lang="en-GB" dirty="0" smtClean="0"/>
              <a:t> -</a:t>
            </a:r>
          </a:p>
          <a:p>
            <a:r>
              <a:rPr lang="hr-HR" dirty="0" smtClean="0"/>
              <a:t> -</a:t>
            </a:r>
            <a:endParaRPr lang="en-GB" dirty="0" smtClean="0"/>
          </a:p>
          <a:p>
            <a:r>
              <a:rPr lang="en-GB" dirty="0" smtClean="0"/>
              <a:t> -</a:t>
            </a:r>
          </a:p>
          <a:p>
            <a:r>
              <a:rPr lang="en-GB" dirty="0" err="1" smtClean="0"/>
              <a:t>nije</a:t>
            </a:r>
            <a:r>
              <a:rPr lang="en-GB" dirty="0" smtClean="0"/>
              <a:t> </a:t>
            </a:r>
            <a:r>
              <a:rPr lang="en-GB" dirty="0" err="1" smtClean="0"/>
              <a:t>bilo</a:t>
            </a:r>
            <a:endParaRPr lang="en-GB" dirty="0" smtClean="0"/>
          </a:p>
          <a:p>
            <a:r>
              <a:rPr lang="en-GB" dirty="0" err="1" smtClean="0"/>
              <a:t>nije</a:t>
            </a:r>
            <a:r>
              <a:rPr lang="en-GB" dirty="0" smtClean="0"/>
              <a:t> </a:t>
            </a:r>
            <a:r>
              <a:rPr lang="en-GB" dirty="0" err="1" smtClean="0"/>
              <a:t>ih</a:t>
            </a:r>
            <a:r>
              <a:rPr lang="en-GB" dirty="0" smtClean="0"/>
              <a:t> </a:t>
            </a:r>
            <a:r>
              <a:rPr lang="en-GB" dirty="0" err="1" smtClean="0"/>
              <a:t>bilo</a:t>
            </a:r>
            <a:endParaRPr lang="en-GB" dirty="0" smtClean="0"/>
          </a:p>
          <a:p>
            <a:r>
              <a:rPr lang="en-GB" dirty="0" smtClean="0"/>
              <a:t> -</a:t>
            </a:r>
          </a:p>
          <a:p>
            <a:r>
              <a:rPr lang="en-GB" dirty="0" smtClean="0"/>
              <a:t> -</a:t>
            </a:r>
            <a:endParaRPr lang="hr-HR" dirty="0" smtClean="0"/>
          </a:p>
          <a:p>
            <a:r>
              <a:rPr lang="hr-HR" dirty="0" smtClean="0"/>
              <a:t> -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5" name="Pravokutnik 4"/>
          <p:cNvSpPr/>
          <p:nvPr/>
        </p:nvSpPr>
        <p:spPr>
          <a:xfrm>
            <a:off x="360484" y="570706"/>
            <a:ext cx="2033954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err="1">
                <a:solidFill>
                  <a:prstClr val="black"/>
                </a:solidFill>
              </a:rPr>
              <a:t>Sps</a:t>
            </a:r>
            <a:r>
              <a:rPr lang="hr-HR" dirty="0">
                <a:solidFill>
                  <a:prstClr val="black"/>
                </a:solidFill>
              </a:rPr>
              <a:t> Poljoprivreda, smjer </a:t>
            </a:r>
            <a:r>
              <a:rPr lang="hr-HR" dirty="0" err="1" smtClean="0">
                <a:solidFill>
                  <a:prstClr val="black"/>
                </a:solidFill>
              </a:rPr>
              <a:t>Zootehnika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853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31122" y="365125"/>
            <a:ext cx="8522677" cy="1325563"/>
          </a:xfrm>
        </p:spPr>
        <p:txBody>
          <a:bodyPr/>
          <a:lstStyle/>
          <a:p>
            <a:r>
              <a:rPr lang="hr-HR" dirty="0" smtClean="0"/>
              <a:t>Imate </a:t>
            </a:r>
            <a:r>
              <a:rPr lang="hr-HR" dirty="0"/>
              <a:t>li kakav komentar ili prijedlog za poboljšanje prakse?</a:t>
            </a:r>
            <a:r>
              <a:rPr lang="hr-HR" dirty="0" smtClean="0"/>
              <a:t>  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err="1" smtClean="0"/>
              <a:t>Pošto</a:t>
            </a:r>
            <a:r>
              <a:rPr lang="en-GB" dirty="0" smtClean="0"/>
              <a:t> studenti </a:t>
            </a:r>
            <a:r>
              <a:rPr lang="en-GB" dirty="0" err="1" smtClean="0"/>
              <a:t>traže</a:t>
            </a:r>
            <a:r>
              <a:rPr lang="en-GB" dirty="0" smtClean="0"/>
              <a:t> </a:t>
            </a:r>
            <a:r>
              <a:rPr lang="en-GB" dirty="0" err="1" smtClean="0"/>
              <a:t>praksu</a:t>
            </a:r>
            <a:r>
              <a:rPr lang="en-GB" dirty="0" smtClean="0"/>
              <a:t> </a:t>
            </a:r>
            <a:r>
              <a:rPr lang="en-GB" dirty="0" err="1" smtClean="0"/>
              <a:t>sami</a:t>
            </a:r>
            <a:r>
              <a:rPr lang="en-GB" dirty="0" smtClean="0"/>
              <a:t> </a:t>
            </a:r>
            <a:r>
              <a:rPr lang="en-GB" dirty="0" err="1" smtClean="0"/>
              <a:t>preporuka</a:t>
            </a:r>
            <a:r>
              <a:rPr lang="en-GB" dirty="0" smtClean="0"/>
              <a:t> je da </a:t>
            </a:r>
            <a:r>
              <a:rPr lang="en-GB" dirty="0" err="1" smtClean="0"/>
              <a:t>uzimaju</a:t>
            </a:r>
            <a:r>
              <a:rPr lang="en-GB" dirty="0" smtClean="0"/>
              <a:t> </a:t>
            </a:r>
            <a:r>
              <a:rPr lang="en-GB" dirty="0" err="1" smtClean="0"/>
              <a:t>praksu</a:t>
            </a:r>
            <a:r>
              <a:rPr lang="en-GB" dirty="0" smtClean="0"/>
              <a:t> </a:t>
            </a:r>
            <a:r>
              <a:rPr lang="en-GB" dirty="0" err="1" smtClean="0"/>
              <a:t>koja</a:t>
            </a:r>
            <a:r>
              <a:rPr lang="en-GB" dirty="0" smtClean="0"/>
              <a:t> </a:t>
            </a:r>
            <a:r>
              <a:rPr lang="en-GB" dirty="0" err="1" smtClean="0"/>
              <a:t>ih</a:t>
            </a:r>
            <a:r>
              <a:rPr lang="en-GB" dirty="0" smtClean="0"/>
              <a:t> </a:t>
            </a:r>
            <a:r>
              <a:rPr lang="en-GB" dirty="0" err="1" smtClean="0"/>
              <a:t>najviše</a:t>
            </a:r>
            <a:r>
              <a:rPr lang="en-GB" dirty="0" smtClean="0"/>
              <a:t> </a:t>
            </a:r>
            <a:r>
              <a:rPr lang="en-GB" dirty="0" err="1" smtClean="0"/>
              <a:t>zanima</a:t>
            </a:r>
            <a:r>
              <a:rPr lang="en-GB" dirty="0" smtClean="0"/>
              <a:t>.</a:t>
            </a:r>
          </a:p>
          <a:p>
            <a:r>
              <a:rPr lang="en-GB" b="1" dirty="0" err="1" smtClean="0"/>
              <a:t>Trazimo</a:t>
            </a:r>
            <a:r>
              <a:rPr lang="en-GB" b="1" dirty="0" smtClean="0"/>
              <a:t> </a:t>
            </a:r>
            <a:r>
              <a:rPr lang="en-GB" b="1" dirty="0" err="1" smtClean="0"/>
              <a:t>si</a:t>
            </a:r>
            <a:r>
              <a:rPr lang="en-GB" b="1" dirty="0" smtClean="0"/>
              <a:t> </a:t>
            </a:r>
            <a:r>
              <a:rPr lang="en-GB" b="1" dirty="0" err="1" smtClean="0"/>
              <a:t>praksu</a:t>
            </a:r>
            <a:r>
              <a:rPr lang="en-GB" b="1" dirty="0" smtClean="0"/>
              <a:t> </a:t>
            </a:r>
            <a:r>
              <a:rPr lang="en-GB" b="1" dirty="0" err="1" smtClean="0"/>
              <a:t>sami</a:t>
            </a:r>
            <a:r>
              <a:rPr lang="en-GB" b="1" dirty="0" smtClean="0"/>
              <a:t>, </a:t>
            </a:r>
            <a:r>
              <a:rPr lang="en-GB" b="1" dirty="0" err="1" smtClean="0"/>
              <a:t>tako</a:t>
            </a:r>
            <a:r>
              <a:rPr lang="en-GB" b="1" dirty="0" smtClean="0"/>
              <a:t> da </a:t>
            </a:r>
            <a:r>
              <a:rPr lang="en-GB" b="1" dirty="0" err="1" smtClean="0"/>
              <a:t>si</a:t>
            </a:r>
            <a:r>
              <a:rPr lang="en-GB" b="1" dirty="0" smtClean="0"/>
              <a:t> </a:t>
            </a:r>
            <a:r>
              <a:rPr lang="en-GB" b="1" dirty="0" err="1" smtClean="0"/>
              <a:t>sami</a:t>
            </a:r>
            <a:r>
              <a:rPr lang="en-GB" b="1" dirty="0" smtClean="0"/>
              <a:t> </a:t>
            </a:r>
            <a:r>
              <a:rPr lang="en-GB" b="1" dirty="0" err="1" smtClean="0"/>
              <a:t>mozemo</a:t>
            </a:r>
            <a:r>
              <a:rPr lang="en-GB" b="1" dirty="0" smtClean="0"/>
              <a:t> </a:t>
            </a:r>
            <a:r>
              <a:rPr lang="en-GB" b="1" dirty="0" err="1" smtClean="0"/>
              <a:t>poboljsati</a:t>
            </a:r>
            <a:r>
              <a:rPr lang="en-GB" dirty="0" smtClean="0"/>
              <a:t>.</a:t>
            </a:r>
          </a:p>
          <a:p>
            <a:r>
              <a:rPr lang="en-GB" b="1" dirty="0" err="1" smtClean="0"/>
              <a:t>Jedino</a:t>
            </a:r>
            <a:r>
              <a:rPr lang="en-GB" b="1" dirty="0" smtClean="0"/>
              <a:t> </a:t>
            </a:r>
            <a:r>
              <a:rPr lang="en-GB" b="1" dirty="0" err="1" smtClean="0"/>
              <a:t>što</a:t>
            </a:r>
            <a:r>
              <a:rPr lang="en-GB" b="1" dirty="0" smtClean="0"/>
              <a:t> </a:t>
            </a:r>
            <a:r>
              <a:rPr lang="en-GB" b="1" dirty="0" err="1" smtClean="0"/>
              <a:t>bih</a:t>
            </a:r>
            <a:r>
              <a:rPr lang="en-GB" b="1" dirty="0" smtClean="0"/>
              <a:t> </a:t>
            </a:r>
            <a:r>
              <a:rPr lang="en-GB" b="1" dirty="0" err="1" smtClean="0"/>
              <a:t>ja</a:t>
            </a:r>
            <a:r>
              <a:rPr lang="en-GB" b="1" dirty="0" smtClean="0"/>
              <a:t> </a:t>
            </a:r>
            <a:r>
              <a:rPr lang="en-GB" b="1" dirty="0" err="1" smtClean="0"/>
              <a:t>promijenila</a:t>
            </a:r>
            <a:r>
              <a:rPr lang="en-GB" b="1" dirty="0" smtClean="0"/>
              <a:t> </a:t>
            </a:r>
            <a:r>
              <a:rPr lang="en-GB" b="1" dirty="0" err="1" smtClean="0"/>
              <a:t>su</a:t>
            </a:r>
            <a:r>
              <a:rPr lang="en-GB" b="1" dirty="0" smtClean="0"/>
              <a:t> </a:t>
            </a:r>
            <a:r>
              <a:rPr lang="en-GB" b="1" dirty="0" err="1" smtClean="0"/>
              <a:t>rokovi</a:t>
            </a:r>
            <a:r>
              <a:rPr lang="en-GB" b="1" dirty="0" smtClean="0"/>
              <a:t>, </a:t>
            </a:r>
            <a:r>
              <a:rPr lang="en-GB" b="1" dirty="0" err="1" smtClean="0"/>
              <a:t>zbog</a:t>
            </a:r>
            <a:r>
              <a:rPr lang="en-GB" b="1" dirty="0" smtClean="0"/>
              <a:t> </a:t>
            </a:r>
            <a:r>
              <a:rPr lang="en-GB" b="1" dirty="0" err="1" smtClean="0"/>
              <a:t>prakse</a:t>
            </a:r>
            <a:r>
              <a:rPr lang="en-GB" b="1" dirty="0" smtClean="0"/>
              <a:t> </a:t>
            </a:r>
            <a:r>
              <a:rPr lang="en-GB" b="1" dirty="0" err="1" smtClean="0"/>
              <a:t>teško</a:t>
            </a:r>
            <a:r>
              <a:rPr lang="en-GB" b="1" dirty="0" smtClean="0"/>
              <a:t> je </a:t>
            </a:r>
            <a:r>
              <a:rPr lang="en-GB" b="1" dirty="0" err="1" smtClean="0"/>
              <a:t>uskladiti</a:t>
            </a:r>
            <a:r>
              <a:rPr lang="en-GB" b="1" dirty="0" smtClean="0"/>
              <a:t> </a:t>
            </a:r>
            <a:r>
              <a:rPr lang="en-GB" b="1" dirty="0" err="1" smtClean="0"/>
              <a:t>još</a:t>
            </a:r>
            <a:r>
              <a:rPr lang="en-GB" b="1" dirty="0" smtClean="0"/>
              <a:t> i </a:t>
            </a:r>
            <a:r>
              <a:rPr lang="en-GB" b="1" dirty="0" err="1" smtClean="0"/>
              <a:t>učenje</a:t>
            </a:r>
            <a:r>
              <a:rPr lang="en-GB" b="1" dirty="0" smtClean="0"/>
              <a:t> </a:t>
            </a:r>
            <a:r>
              <a:rPr lang="en-GB" b="1" dirty="0" err="1" smtClean="0"/>
              <a:t>uz</a:t>
            </a:r>
            <a:r>
              <a:rPr lang="en-GB" b="1" dirty="0" smtClean="0"/>
              <a:t> to. </a:t>
            </a:r>
            <a:r>
              <a:rPr lang="en-GB" b="1" dirty="0" err="1" smtClean="0"/>
              <a:t>Možda</a:t>
            </a:r>
            <a:r>
              <a:rPr lang="en-GB" b="1" dirty="0" smtClean="0"/>
              <a:t> bi </a:t>
            </a:r>
            <a:r>
              <a:rPr lang="en-GB" b="1" dirty="0" err="1" smtClean="0"/>
              <a:t>bilo</a:t>
            </a:r>
            <a:r>
              <a:rPr lang="en-GB" b="1" dirty="0" smtClean="0"/>
              <a:t> </a:t>
            </a:r>
            <a:r>
              <a:rPr lang="en-GB" b="1" dirty="0" err="1" smtClean="0"/>
              <a:t>bolje</a:t>
            </a:r>
            <a:r>
              <a:rPr lang="en-GB" b="1" dirty="0" smtClean="0"/>
              <a:t> da se </a:t>
            </a:r>
            <a:r>
              <a:rPr lang="en-GB" b="1" dirty="0" err="1" smtClean="0"/>
              <a:t>doda</a:t>
            </a:r>
            <a:r>
              <a:rPr lang="en-GB" b="1" dirty="0" smtClean="0"/>
              <a:t> </a:t>
            </a:r>
            <a:r>
              <a:rPr lang="en-GB" b="1" dirty="0" err="1" smtClean="0"/>
              <a:t>koji</a:t>
            </a:r>
            <a:r>
              <a:rPr lang="en-GB" b="1" dirty="0" smtClean="0"/>
              <a:t> </a:t>
            </a:r>
            <a:r>
              <a:rPr lang="en-GB" b="1" dirty="0" err="1" smtClean="0"/>
              <a:t>rok</a:t>
            </a:r>
            <a:r>
              <a:rPr lang="en-GB" b="1" dirty="0" smtClean="0"/>
              <a:t> </a:t>
            </a:r>
            <a:r>
              <a:rPr lang="en-GB" b="1" dirty="0" err="1" smtClean="0"/>
              <a:t>više</a:t>
            </a:r>
            <a:r>
              <a:rPr lang="en-GB" b="1" dirty="0" smtClean="0"/>
              <a:t> u 6. i 7. </a:t>
            </a:r>
            <a:r>
              <a:rPr lang="en-GB" b="1" dirty="0" err="1" smtClean="0"/>
              <a:t>mjesecu</a:t>
            </a:r>
            <a:r>
              <a:rPr lang="en-GB" b="1" dirty="0" smtClean="0"/>
              <a:t>.</a:t>
            </a:r>
            <a:r>
              <a:rPr lang="en-GB" dirty="0" smtClean="0"/>
              <a:t> Plus </a:t>
            </a:r>
            <a:r>
              <a:rPr lang="en-GB" dirty="0" err="1" smtClean="0"/>
              <a:t>još</a:t>
            </a:r>
            <a:r>
              <a:rPr lang="en-GB" dirty="0" smtClean="0"/>
              <a:t> i </a:t>
            </a:r>
            <a:r>
              <a:rPr lang="en-GB" dirty="0" err="1" smtClean="0"/>
              <a:t>pisanje</a:t>
            </a:r>
            <a:r>
              <a:rPr lang="en-GB" dirty="0" smtClean="0"/>
              <a:t> </a:t>
            </a:r>
            <a:r>
              <a:rPr lang="en-GB" dirty="0" err="1" smtClean="0"/>
              <a:t>završnog</a:t>
            </a:r>
            <a:r>
              <a:rPr lang="en-GB" dirty="0" smtClean="0"/>
              <a:t> </a:t>
            </a:r>
            <a:r>
              <a:rPr lang="en-GB" dirty="0" err="1" smtClean="0"/>
              <a:t>rada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ostale</a:t>
            </a:r>
            <a:r>
              <a:rPr lang="en-GB" dirty="0" smtClean="0"/>
              <a:t> </a:t>
            </a:r>
            <a:r>
              <a:rPr lang="en-GB" dirty="0" err="1" smtClean="0"/>
              <a:t>obaveze</a:t>
            </a:r>
            <a:r>
              <a:rPr lang="en-GB" dirty="0" smtClean="0"/>
              <a:t> </a:t>
            </a:r>
            <a:r>
              <a:rPr lang="en-GB" dirty="0" err="1" smtClean="0"/>
              <a:t>oko</a:t>
            </a:r>
            <a:r>
              <a:rPr lang="en-GB" dirty="0" smtClean="0"/>
              <a:t> </a:t>
            </a:r>
            <a:r>
              <a:rPr lang="en-GB" dirty="0" err="1" smtClean="0"/>
              <a:t>faksa</a:t>
            </a:r>
            <a:r>
              <a:rPr lang="en-GB" dirty="0" smtClean="0"/>
              <a:t> </a:t>
            </a:r>
            <a:r>
              <a:rPr lang="en-GB" dirty="0" err="1" smtClean="0"/>
              <a:t>moram</a:t>
            </a:r>
            <a:r>
              <a:rPr lang="en-GB" dirty="0" smtClean="0"/>
              <a:t> </a:t>
            </a:r>
            <a:r>
              <a:rPr lang="en-GB" dirty="0" err="1" smtClean="0"/>
              <a:t>priznati</a:t>
            </a:r>
            <a:r>
              <a:rPr lang="en-GB" dirty="0" smtClean="0"/>
              <a:t> da </a:t>
            </a:r>
            <a:r>
              <a:rPr lang="en-GB" dirty="0" err="1" smtClean="0"/>
              <a:t>su</a:t>
            </a:r>
            <a:r>
              <a:rPr lang="en-GB" dirty="0" smtClean="0"/>
              <a:t> 6. i 7. </a:t>
            </a:r>
            <a:r>
              <a:rPr lang="en-GB" dirty="0" err="1" smtClean="0"/>
              <a:t>mjesec</a:t>
            </a:r>
            <a:r>
              <a:rPr lang="en-GB" dirty="0" smtClean="0"/>
              <a:t> </a:t>
            </a:r>
            <a:r>
              <a:rPr lang="en-GB" dirty="0" err="1" smtClean="0"/>
              <a:t>dosta</a:t>
            </a:r>
            <a:r>
              <a:rPr lang="en-GB" dirty="0" smtClean="0"/>
              <a:t> </a:t>
            </a:r>
            <a:r>
              <a:rPr lang="en-GB" dirty="0" err="1" smtClean="0"/>
              <a:t>stresni</a:t>
            </a:r>
            <a:r>
              <a:rPr lang="en-GB" dirty="0" smtClean="0"/>
              <a:t>, a </a:t>
            </a:r>
            <a:r>
              <a:rPr lang="en-GB" dirty="0" err="1" smtClean="0"/>
              <a:t>pošto</a:t>
            </a:r>
            <a:r>
              <a:rPr lang="en-GB" dirty="0" smtClean="0"/>
              <a:t> je </a:t>
            </a:r>
            <a:r>
              <a:rPr lang="en-GB" dirty="0" err="1" smtClean="0"/>
              <a:t>malo</a:t>
            </a:r>
            <a:r>
              <a:rPr lang="en-GB" dirty="0" smtClean="0"/>
              <a:t> </a:t>
            </a:r>
            <a:r>
              <a:rPr lang="en-GB" dirty="0" err="1" smtClean="0"/>
              <a:t>rokova</a:t>
            </a:r>
            <a:r>
              <a:rPr lang="en-GB" dirty="0" smtClean="0"/>
              <a:t> i </a:t>
            </a:r>
            <a:r>
              <a:rPr lang="en-GB" dirty="0" err="1" smtClean="0"/>
              <a:t>malo</a:t>
            </a:r>
            <a:r>
              <a:rPr lang="en-GB" dirty="0" smtClean="0"/>
              <a:t> </a:t>
            </a:r>
            <a:r>
              <a:rPr lang="en-GB" dirty="0" err="1" smtClean="0"/>
              <a:t>vremena</a:t>
            </a:r>
            <a:r>
              <a:rPr lang="en-GB" dirty="0" smtClean="0"/>
              <a:t> za </a:t>
            </a:r>
            <a:r>
              <a:rPr lang="en-GB" dirty="0" err="1" smtClean="0"/>
              <a:t>učenje</a:t>
            </a:r>
            <a:r>
              <a:rPr lang="en-GB" dirty="0" smtClean="0"/>
              <a:t> </a:t>
            </a:r>
            <a:r>
              <a:rPr lang="en-GB" dirty="0" err="1" smtClean="0"/>
              <a:t>bilo</a:t>
            </a:r>
            <a:r>
              <a:rPr lang="en-GB" dirty="0" smtClean="0"/>
              <a:t> bi mi </a:t>
            </a:r>
            <a:r>
              <a:rPr lang="en-GB" dirty="0" err="1" smtClean="0"/>
              <a:t>lakše</a:t>
            </a:r>
            <a:r>
              <a:rPr lang="en-GB" dirty="0" smtClean="0"/>
              <a:t> da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barem</a:t>
            </a:r>
            <a:r>
              <a:rPr lang="en-GB" dirty="0" smtClean="0"/>
              <a:t> </a:t>
            </a:r>
            <a:r>
              <a:rPr lang="en-GB" dirty="0" err="1" smtClean="0"/>
              <a:t>jedan</a:t>
            </a:r>
            <a:r>
              <a:rPr lang="en-GB" dirty="0" smtClean="0"/>
              <a:t> </a:t>
            </a:r>
            <a:r>
              <a:rPr lang="en-GB" dirty="0" err="1" smtClean="0"/>
              <a:t>rok</a:t>
            </a:r>
            <a:r>
              <a:rPr lang="en-GB" dirty="0" smtClean="0"/>
              <a:t> na </a:t>
            </a:r>
            <a:r>
              <a:rPr lang="en-GB" dirty="0" err="1" smtClean="0"/>
              <a:t>početku</a:t>
            </a:r>
            <a:r>
              <a:rPr lang="en-GB" dirty="0" smtClean="0"/>
              <a:t>, </a:t>
            </a:r>
            <a:r>
              <a:rPr lang="en-GB" dirty="0" err="1" smtClean="0"/>
              <a:t>jedan</a:t>
            </a:r>
            <a:r>
              <a:rPr lang="en-GB" dirty="0" smtClean="0"/>
              <a:t> u </a:t>
            </a:r>
            <a:r>
              <a:rPr lang="en-GB" dirty="0" err="1" smtClean="0"/>
              <a:t>sredini</a:t>
            </a:r>
            <a:r>
              <a:rPr lang="en-GB" dirty="0" smtClean="0"/>
              <a:t> i </a:t>
            </a:r>
            <a:r>
              <a:rPr lang="en-GB" dirty="0" err="1" smtClean="0"/>
              <a:t>jedan</a:t>
            </a:r>
            <a:r>
              <a:rPr lang="en-GB" dirty="0" smtClean="0"/>
              <a:t> na </a:t>
            </a:r>
            <a:r>
              <a:rPr lang="en-GB" dirty="0" err="1" smtClean="0"/>
              <a:t>kraju</a:t>
            </a:r>
            <a:r>
              <a:rPr lang="en-GB" dirty="0" smtClean="0"/>
              <a:t> </a:t>
            </a:r>
            <a:r>
              <a:rPr lang="en-GB" dirty="0" err="1" smtClean="0"/>
              <a:t>mjeseca</a:t>
            </a:r>
            <a:r>
              <a:rPr lang="en-GB" dirty="0" smtClean="0"/>
              <a:t>. </a:t>
            </a:r>
            <a:r>
              <a:rPr lang="en-GB" dirty="0" err="1" smtClean="0"/>
              <a:t>Zvuči</a:t>
            </a:r>
            <a:r>
              <a:rPr lang="en-GB" dirty="0" smtClean="0"/>
              <a:t> </a:t>
            </a:r>
            <a:r>
              <a:rPr lang="en-GB" dirty="0" err="1" smtClean="0"/>
              <a:t>puno</a:t>
            </a:r>
            <a:r>
              <a:rPr lang="en-GB" dirty="0" smtClean="0"/>
              <a:t> </a:t>
            </a:r>
            <a:r>
              <a:rPr lang="en-GB" dirty="0" err="1" smtClean="0"/>
              <a:t>ali</a:t>
            </a:r>
            <a:r>
              <a:rPr lang="en-GB" dirty="0" smtClean="0"/>
              <a:t> za </a:t>
            </a:r>
            <a:r>
              <a:rPr lang="en-GB" dirty="0" err="1" smtClean="0"/>
              <a:t>neke</a:t>
            </a:r>
            <a:r>
              <a:rPr lang="en-GB" dirty="0" smtClean="0"/>
              <a:t> </a:t>
            </a:r>
            <a:r>
              <a:rPr lang="en-GB" dirty="0" err="1" smtClean="0"/>
              <a:t>predmete</a:t>
            </a:r>
            <a:r>
              <a:rPr lang="en-GB" dirty="0" smtClean="0"/>
              <a:t> </a:t>
            </a:r>
            <a:r>
              <a:rPr lang="en-GB" dirty="0" err="1" smtClean="0"/>
              <a:t>kao</a:t>
            </a:r>
            <a:r>
              <a:rPr lang="en-GB" dirty="0" smtClean="0"/>
              <a:t> </a:t>
            </a:r>
            <a:r>
              <a:rPr lang="en-GB" dirty="0" err="1" smtClean="0"/>
              <a:t>što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hranidba</a:t>
            </a:r>
            <a:r>
              <a:rPr lang="en-GB" dirty="0" smtClean="0"/>
              <a:t> </a:t>
            </a:r>
            <a:r>
              <a:rPr lang="en-GB" dirty="0" err="1" smtClean="0"/>
              <a:t>preživača</a:t>
            </a:r>
            <a:r>
              <a:rPr lang="en-GB" dirty="0" smtClean="0"/>
              <a:t> </a:t>
            </a:r>
            <a:r>
              <a:rPr lang="en-GB" dirty="0" err="1" smtClean="0"/>
              <a:t>bilo</a:t>
            </a:r>
            <a:r>
              <a:rPr lang="en-GB" dirty="0" smtClean="0"/>
              <a:t> bi mi </a:t>
            </a:r>
            <a:r>
              <a:rPr lang="en-GB" dirty="0" err="1" smtClean="0"/>
              <a:t>bolje</a:t>
            </a:r>
            <a:r>
              <a:rPr lang="en-GB" dirty="0" smtClean="0"/>
              <a:t> </a:t>
            </a:r>
            <a:r>
              <a:rPr lang="en-GB" dirty="0" err="1" smtClean="0"/>
              <a:t>kad</a:t>
            </a:r>
            <a:r>
              <a:rPr lang="en-GB" dirty="0" smtClean="0"/>
              <a:t> bi </a:t>
            </a:r>
            <a:r>
              <a:rPr lang="en-GB" dirty="0" err="1" smtClean="0"/>
              <a:t>rokova</a:t>
            </a:r>
            <a:r>
              <a:rPr lang="en-GB" dirty="0" smtClean="0"/>
              <a:t> </a:t>
            </a:r>
            <a:r>
              <a:rPr lang="en-GB" dirty="0" err="1" smtClean="0"/>
              <a:t>bilo</a:t>
            </a:r>
            <a:r>
              <a:rPr lang="en-GB" dirty="0" smtClean="0"/>
              <a:t> </a:t>
            </a:r>
            <a:r>
              <a:rPr lang="en-GB" dirty="0" err="1" smtClean="0"/>
              <a:t>više</a:t>
            </a:r>
            <a:r>
              <a:rPr lang="en-GB" dirty="0" smtClean="0"/>
              <a:t> </a:t>
            </a:r>
            <a:r>
              <a:rPr lang="en-GB" dirty="0" err="1" smtClean="0"/>
              <a:t>zbog</a:t>
            </a:r>
            <a:r>
              <a:rPr lang="en-GB" dirty="0" smtClean="0"/>
              <a:t> </a:t>
            </a:r>
            <a:r>
              <a:rPr lang="en-GB" dirty="0" err="1" smtClean="0"/>
              <a:t>više</a:t>
            </a:r>
            <a:r>
              <a:rPr lang="en-GB" dirty="0" smtClean="0"/>
              <a:t> </a:t>
            </a:r>
            <a:r>
              <a:rPr lang="en-GB" dirty="0" err="1" smtClean="0"/>
              <a:t>prilika</a:t>
            </a:r>
            <a:r>
              <a:rPr lang="en-GB" dirty="0" smtClean="0"/>
              <a:t> za </a:t>
            </a:r>
            <a:r>
              <a:rPr lang="en-GB" dirty="0" err="1" smtClean="0"/>
              <a:t>izlazak</a:t>
            </a:r>
            <a:r>
              <a:rPr lang="en-GB" dirty="0" smtClean="0"/>
              <a:t> na </a:t>
            </a:r>
            <a:r>
              <a:rPr lang="en-GB" dirty="0" err="1" smtClean="0"/>
              <a:t>rok</a:t>
            </a:r>
            <a:r>
              <a:rPr lang="en-GB" dirty="0" smtClean="0"/>
              <a:t> da se to </a:t>
            </a:r>
            <a:r>
              <a:rPr lang="en-GB" dirty="0" err="1" smtClean="0"/>
              <a:t>čim</a:t>
            </a:r>
            <a:r>
              <a:rPr lang="en-GB" dirty="0" smtClean="0"/>
              <a:t> </a:t>
            </a:r>
            <a:r>
              <a:rPr lang="en-GB" dirty="0" err="1" smtClean="0"/>
              <a:t>prije</a:t>
            </a:r>
            <a:r>
              <a:rPr lang="en-GB" dirty="0" smtClean="0"/>
              <a:t> </a:t>
            </a:r>
            <a:r>
              <a:rPr lang="en-GB" dirty="0" err="1" smtClean="0"/>
              <a:t>riješi</a:t>
            </a:r>
            <a:r>
              <a:rPr lang="en-GB" dirty="0" smtClean="0"/>
              <a:t> da ne </a:t>
            </a:r>
            <a:r>
              <a:rPr lang="en-GB" dirty="0" err="1" smtClean="0"/>
              <a:t>ostaje</a:t>
            </a:r>
            <a:r>
              <a:rPr lang="en-GB" dirty="0" smtClean="0"/>
              <a:t> </a:t>
            </a:r>
            <a:r>
              <a:rPr lang="en-GB" dirty="0" err="1" smtClean="0"/>
              <a:t>ništa</a:t>
            </a:r>
            <a:r>
              <a:rPr lang="en-GB" dirty="0" smtClean="0"/>
              <a:t> za 9. </a:t>
            </a:r>
            <a:r>
              <a:rPr lang="en-GB" dirty="0" err="1" smtClean="0"/>
              <a:t>mjesec</a:t>
            </a:r>
            <a:r>
              <a:rPr lang="en-GB" dirty="0" smtClean="0"/>
              <a:t> </a:t>
            </a:r>
            <a:r>
              <a:rPr lang="en-GB" dirty="0" err="1" smtClean="0"/>
              <a:t>kada</a:t>
            </a:r>
            <a:r>
              <a:rPr lang="en-GB" dirty="0" smtClean="0"/>
              <a:t> je </a:t>
            </a:r>
            <a:r>
              <a:rPr lang="en-GB" dirty="0" err="1" smtClean="0"/>
              <a:t>predviđena</a:t>
            </a:r>
            <a:r>
              <a:rPr lang="en-GB" dirty="0" smtClean="0"/>
              <a:t> </a:t>
            </a:r>
            <a:r>
              <a:rPr lang="en-GB" dirty="0" err="1" smtClean="0"/>
              <a:t>obrana</a:t>
            </a:r>
            <a:r>
              <a:rPr lang="en-GB" dirty="0" smtClean="0"/>
              <a:t> </a:t>
            </a:r>
            <a:r>
              <a:rPr lang="en-GB" dirty="0" err="1" smtClean="0"/>
              <a:t>završnog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Bilo</a:t>
            </a:r>
            <a:r>
              <a:rPr lang="en-GB" dirty="0" smtClean="0"/>
              <a:t> bi super da </a:t>
            </a:r>
            <a:r>
              <a:rPr lang="en-GB" dirty="0" err="1" smtClean="0"/>
              <a:t>imamo</a:t>
            </a:r>
            <a:r>
              <a:rPr lang="en-GB" dirty="0" smtClean="0"/>
              <a:t> </a:t>
            </a:r>
            <a:r>
              <a:rPr lang="en-GB" dirty="0" err="1" smtClean="0"/>
              <a:t>jos</a:t>
            </a:r>
            <a:r>
              <a:rPr lang="en-GB" dirty="0" smtClean="0"/>
              <a:t> </a:t>
            </a:r>
            <a:r>
              <a:rPr lang="en-GB" dirty="0" err="1" smtClean="0"/>
              <a:t>izbora</a:t>
            </a:r>
            <a:r>
              <a:rPr lang="en-GB" dirty="0" smtClean="0"/>
              <a:t> za Erasmus </a:t>
            </a:r>
            <a:r>
              <a:rPr lang="en-GB" dirty="0" err="1" smtClean="0"/>
              <a:t>kud</a:t>
            </a:r>
            <a:r>
              <a:rPr lang="en-GB" dirty="0" smtClean="0"/>
              <a:t> bi </a:t>
            </a:r>
            <a:r>
              <a:rPr lang="en-GB" dirty="0" err="1" smtClean="0"/>
              <a:t>mogli</a:t>
            </a:r>
            <a:r>
              <a:rPr lang="en-GB" dirty="0" smtClean="0"/>
              <a:t> </a:t>
            </a:r>
            <a:r>
              <a:rPr lang="en-GB" dirty="0" err="1" smtClean="0"/>
              <a:t>ić</a:t>
            </a:r>
            <a:r>
              <a:rPr lang="en-GB" dirty="0" smtClean="0"/>
              <a:t>. </a:t>
            </a:r>
          </a:p>
          <a:p>
            <a:r>
              <a:rPr lang="en-GB" dirty="0" smtClean="0"/>
              <a:t> -</a:t>
            </a:r>
          </a:p>
          <a:p>
            <a:r>
              <a:rPr lang="en-GB" b="1" dirty="0" err="1" smtClean="0"/>
              <a:t>omogućiti</a:t>
            </a:r>
            <a:r>
              <a:rPr lang="en-GB" b="1" dirty="0" smtClean="0"/>
              <a:t> </a:t>
            </a:r>
            <a:r>
              <a:rPr lang="en-GB" b="1" dirty="0" err="1" smtClean="0"/>
              <a:t>studentima</a:t>
            </a:r>
            <a:r>
              <a:rPr lang="en-GB" b="1" dirty="0" smtClean="0"/>
              <a:t> da </a:t>
            </a:r>
            <a:r>
              <a:rPr lang="en-GB" b="1" dirty="0" err="1" smtClean="0"/>
              <a:t>što</a:t>
            </a:r>
            <a:r>
              <a:rPr lang="en-GB" b="1" dirty="0" smtClean="0"/>
              <a:t> </a:t>
            </a:r>
            <a:r>
              <a:rPr lang="en-GB" b="1" dirty="0" err="1" smtClean="0"/>
              <a:t>više</a:t>
            </a:r>
            <a:r>
              <a:rPr lang="en-GB" b="1" dirty="0" smtClean="0"/>
              <a:t> </a:t>
            </a:r>
            <a:r>
              <a:rPr lang="en-GB" b="1" dirty="0" err="1" smtClean="0"/>
              <a:t>prakse</a:t>
            </a:r>
            <a:r>
              <a:rPr lang="en-GB" b="1" dirty="0" smtClean="0"/>
              <a:t> </a:t>
            </a:r>
            <a:r>
              <a:rPr lang="en-GB" b="1" dirty="0" err="1" smtClean="0"/>
              <a:t>obavljaju</a:t>
            </a:r>
            <a:r>
              <a:rPr lang="en-GB" b="1" dirty="0" smtClean="0"/>
              <a:t> na </a:t>
            </a:r>
            <a:r>
              <a:rPr lang="en-GB" b="1" dirty="0" err="1" smtClean="0"/>
              <a:t>farmama</a:t>
            </a:r>
            <a:r>
              <a:rPr lang="en-GB" b="1" dirty="0" smtClean="0"/>
              <a:t> na </a:t>
            </a:r>
            <a:r>
              <a:rPr lang="en-GB" b="1" dirty="0" err="1" smtClean="0"/>
              <a:t>koje</a:t>
            </a:r>
            <a:r>
              <a:rPr lang="en-GB" b="1" dirty="0" smtClean="0"/>
              <a:t> </a:t>
            </a:r>
            <a:r>
              <a:rPr lang="en-GB" b="1" dirty="0" err="1" smtClean="0"/>
              <a:t>trenutno</a:t>
            </a:r>
            <a:r>
              <a:rPr lang="en-GB" b="1" dirty="0" smtClean="0"/>
              <a:t> ne </a:t>
            </a:r>
            <a:r>
              <a:rPr lang="en-GB" b="1" dirty="0" err="1" smtClean="0"/>
              <a:t>mogu</a:t>
            </a:r>
            <a:r>
              <a:rPr lang="en-GB" b="1" dirty="0" smtClean="0"/>
              <a:t> </a:t>
            </a:r>
            <a:r>
              <a:rPr lang="en-GB" b="1" dirty="0" err="1" smtClean="0"/>
              <a:t>jer</a:t>
            </a:r>
            <a:r>
              <a:rPr lang="en-GB" b="1" dirty="0" smtClean="0"/>
              <a:t> </a:t>
            </a:r>
            <a:r>
              <a:rPr lang="en-GB" b="1" dirty="0" err="1" smtClean="0"/>
              <a:t>vlasnici</a:t>
            </a:r>
            <a:r>
              <a:rPr lang="en-GB" b="1" dirty="0" smtClean="0"/>
              <a:t> </a:t>
            </a:r>
            <a:r>
              <a:rPr lang="en-GB" b="1" dirty="0" err="1" smtClean="0"/>
              <a:t>farmi</a:t>
            </a:r>
            <a:r>
              <a:rPr lang="en-GB" b="1" dirty="0" smtClean="0"/>
              <a:t> </a:t>
            </a:r>
            <a:r>
              <a:rPr lang="en-GB" b="1" dirty="0" err="1" smtClean="0"/>
              <a:t>uglavnom</a:t>
            </a:r>
            <a:r>
              <a:rPr lang="en-GB" b="1" dirty="0" smtClean="0"/>
              <a:t> </a:t>
            </a:r>
            <a:r>
              <a:rPr lang="en-GB" b="1" dirty="0" err="1" smtClean="0"/>
              <a:t>nisu</a:t>
            </a:r>
            <a:r>
              <a:rPr lang="en-GB" b="1" dirty="0" smtClean="0"/>
              <a:t> </a:t>
            </a:r>
            <a:r>
              <a:rPr lang="en-GB" b="1" dirty="0" err="1" smtClean="0"/>
              <a:t>fakultetski</a:t>
            </a:r>
            <a:r>
              <a:rPr lang="en-GB" b="1" dirty="0" smtClean="0"/>
              <a:t> </a:t>
            </a:r>
            <a:r>
              <a:rPr lang="en-GB" b="1" dirty="0" err="1" smtClean="0"/>
              <a:t>obrazovani</a:t>
            </a:r>
            <a:endParaRPr lang="en-GB" b="1" dirty="0" smtClean="0"/>
          </a:p>
          <a:p>
            <a:r>
              <a:rPr lang="en-GB" b="1" dirty="0" smtClean="0"/>
              <a:t>za </a:t>
            </a:r>
            <a:r>
              <a:rPr lang="en-GB" b="1" dirty="0" err="1" smtClean="0"/>
              <a:t>vrijeme</a:t>
            </a:r>
            <a:r>
              <a:rPr lang="en-GB" b="1" dirty="0" smtClean="0"/>
              <a:t> </a:t>
            </a:r>
            <a:r>
              <a:rPr lang="en-GB" b="1" dirty="0" err="1" smtClean="0"/>
              <a:t>prakse</a:t>
            </a:r>
            <a:r>
              <a:rPr lang="en-GB" b="1" dirty="0" smtClean="0"/>
              <a:t> </a:t>
            </a:r>
            <a:r>
              <a:rPr lang="en-GB" b="1" dirty="0" err="1" smtClean="0"/>
              <a:t>bilo</a:t>
            </a:r>
            <a:r>
              <a:rPr lang="en-GB" b="1" dirty="0" smtClean="0"/>
              <a:t> bi dobro da se ne </a:t>
            </a:r>
            <a:r>
              <a:rPr lang="en-GB" b="1" dirty="0" err="1" smtClean="0"/>
              <a:t>održavaju</a:t>
            </a:r>
            <a:r>
              <a:rPr lang="en-GB" b="1" dirty="0" smtClean="0"/>
              <a:t> </a:t>
            </a:r>
            <a:r>
              <a:rPr lang="en-GB" b="1" dirty="0" err="1" smtClean="0"/>
              <a:t>predavanja</a:t>
            </a:r>
            <a:endParaRPr lang="en-GB" b="1" dirty="0" smtClean="0"/>
          </a:p>
          <a:p>
            <a:endParaRPr lang="en-GB" dirty="0"/>
          </a:p>
        </p:txBody>
      </p:sp>
      <p:sp>
        <p:nvSpPr>
          <p:cNvPr id="5" name="Pravokutnik 4"/>
          <p:cNvSpPr/>
          <p:nvPr/>
        </p:nvSpPr>
        <p:spPr>
          <a:xfrm>
            <a:off x="360484" y="570706"/>
            <a:ext cx="2033954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err="1">
                <a:solidFill>
                  <a:prstClr val="black"/>
                </a:solidFill>
              </a:rPr>
              <a:t>Sps</a:t>
            </a:r>
            <a:r>
              <a:rPr lang="hr-HR" dirty="0">
                <a:solidFill>
                  <a:prstClr val="black"/>
                </a:solidFill>
              </a:rPr>
              <a:t> Poljoprivreda, smjer </a:t>
            </a:r>
            <a:r>
              <a:rPr lang="hr-HR" dirty="0" err="1" smtClean="0">
                <a:solidFill>
                  <a:prstClr val="black"/>
                </a:solidFill>
              </a:rPr>
              <a:t>Zootehnika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724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avokutnik 11"/>
          <p:cNvSpPr/>
          <p:nvPr/>
        </p:nvSpPr>
        <p:spPr>
          <a:xfrm>
            <a:off x="147271" y="1203752"/>
            <a:ext cx="2033954" cy="254177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 err="1">
                <a:solidFill>
                  <a:prstClr val="black"/>
                </a:solidFill>
              </a:rPr>
              <a:t>Sps</a:t>
            </a:r>
            <a:r>
              <a:rPr lang="hr-HR" b="1" dirty="0">
                <a:solidFill>
                  <a:prstClr val="black"/>
                </a:solidFill>
              </a:rPr>
              <a:t> Poljoprivreda, smjer </a:t>
            </a:r>
            <a:r>
              <a:rPr lang="hr-HR" b="1" dirty="0" smtClean="0">
                <a:solidFill>
                  <a:prstClr val="black"/>
                </a:solidFill>
              </a:rPr>
              <a:t>Menadžment u poljoprivredi</a:t>
            </a:r>
            <a:r>
              <a:rPr lang="hr-HR" b="1" dirty="0" smtClean="0"/>
              <a:t>- </a:t>
            </a:r>
            <a:r>
              <a:rPr lang="hr-HR" dirty="0">
                <a:solidFill>
                  <a:schemeClr val="tx1"/>
                </a:solidFill>
              </a:rPr>
              <a:t>Anketu je ispunilo </a:t>
            </a:r>
            <a:endParaRPr lang="hr-HR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6 studenata </a:t>
            </a:r>
            <a:endParaRPr lang="en-GB" dirty="0"/>
          </a:p>
        </p:txBody>
      </p:sp>
      <p:graphicFrame>
        <p:nvGraphicFramePr>
          <p:cNvPr id="5" name="Grafikon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7309331"/>
              </p:ext>
            </p:extLst>
          </p:nvPr>
        </p:nvGraphicFramePr>
        <p:xfrm>
          <a:off x="2571750" y="87922"/>
          <a:ext cx="9201150" cy="6497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879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628900" y="365125"/>
            <a:ext cx="8724900" cy="1325563"/>
          </a:xfrm>
        </p:spPr>
        <p:txBody>
          <a:bodyPr/>
          <a:lstStyle/>
          <a:p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aspekte</a:t>
            </a:r>
            <a:r>
              <a:rPr lang="en-GB" dirty="0" smtClean="0"/>
              <a:t> </a:t>
            </a:r>
            <a:r>
              <a:rPr lang="en-GB" dirty="0" err="1" smtClean="0"/>
              <a:t>prakse</a:t>
            </a:r>
            <a:r>
              <a:rPr lang="en-GB" dirty="0" smtClean="0"/>
              <a:t> </a:t>
            </a:r>
            <a:r>
              <a:rPr lang="en-GB" dirty="0" err="1" smtClean="0"/>
              <a:t>smatrate</a:t>
            </a:r>
            <a:r>
              <a:rPr lang="en-GB" dirty="0" smtClean="0"/>
              <a:t> </a:t>
            </a:r>
            <a:r>
              <a:rPr lang="en-GB" dirty="0" err="1" smtClean="0"/>
              <a:t>najkorisnijima</a:t>
            </a:r>
            <a:r>
              <a:rPr lang="en-GB" dirty="0" smtClean="0"/>
              <a:t> i </a:t>
            </a:r>
            <a:r>
              <a:rPr lang="en-GB" dirty="0" err="1" smtClean="0"/>
              <a:t>zašto</a:t>
            </a:r>
            <a:r>
              <a:rPr lang="en-GB" dirty="0" smtClean="0"/>
              <a:t>?</a:t>
            </a:r>
            <a:r>
              <a:rPr lang="hr-HR" dirty="0" smtClean="0"/>
              <a:t> 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dirty="0" err="1" smtClean="0"/>
              <a:t>Općenito</a:t>
            </a:r>
            <a:r>
              <a:rPr lang="en-GB" b="1" dirty="0" smtClean="0"/>
              <a:t> </a:t>
            </a:r>
            <a:r>
              <a:rPr lang="en-GB" b="1" dirty="0" err="1" smtClean="0"/>
              <a:t>cijelu</a:t>
            </a:r>
            <a:r>
              <a:rPr lang="en-GB" b="1" dirty="0" smtClean="0"/>
              <a:t> </a:t>
            </a:r>
            <a:r>
              <a:rPr lang="en-GB" b="1" dirty="0" err="1" smtClean="0"/>
              <a:t>praksu</a:t>
            </a:r>
            <a:r>
              <a:rPr lang="en-GB" b="1" dirty="0" smtClean="0"/>
              <a:t> </a:t>
            </a:r>
            <a:r>
              <a:rPr lang="en-GB" b="1" dirty="0" err="1" smtClean="0"/>
              <a:t>smatram</a:t>
            </a:r>
            <a:r>
              <a:rPr lang="en-GB" b="1" dirty="0" smtClean="0"/>
              <a:t> </a:t>
            </a:r>
            <a:r>
              <a:rPr lang="en-GB" b="1" dirty="0" err="1" smtClean="0"/>
              <a:t>korisnom</a:t>
            </a:r>
            <a:endParaRPr lang="en-GB" b="1" dirty="0" smtClean="0"/>
          </a:p>
          <a:p>
            <a:r>
              <a:rPr lang="en-GB" dirty="0" err="1" smtClean="0"/>
              <a:t>najkorisniji</a:t>
            </a:r>
            <a:r>
              <a:rPr lang="en-GB" dirty="0" smtClean="0"/>
              <a:t> </a:t>
            </a:r>
            <a:r>
              <a:rPr lang="en-GB" dirty="0" err="1" smtClean="0"/>
              <a:t>aspekt</a:t>
            </a:r>
            <a:r>
              <a:rPr lang="en-GB" dirty="0" smtClean="0"/>
              <a:t> </a:t>
            </a:r>
            <a:r>
              <a:rPr lang="en-GB" dirty="0" err="1" smtClean="0"/>
              <a:t>prakse</a:t>
            </a:r>
            <a:r>
              <a:rPr lang="en-GB" dirty="0" smtClean="0"/>
              <a:t> </a:t>
            </a:r>
            <a:r>
              <a:rPr lang="en-GB" dirty="0" err="1" smtClean="0"/>
              <a:t>bilo</a:t>
            </a:r>
            <a:r>
              <a:rPr lang="en-GB" dirty="0" smtClean="0"/>
              <a:t> je </a:t>
            </a:r>
            <a:r>
              <a:rPr lang="en-GB" dirty="0" err="1" smtClean="0"/>
              <a:t>istraživanje</a:t>
            </a:r>
            <a:r>
              <a:rPr lang="en-GB" dirty="0" smtClean="0"/>
              <a:t> </a:t>
            </a:r>
            <a:r>
              <a:rPr lang="en-GB" dirty="0" err="1" smtClean="0"/>
              <a:t>podataka</a:t>
            </a:r>
            <a:r>
              <a:rPr lang="en-GB" dirty="0" smtClean="0"/>
              <a:t> </a:t>
            </a:r>
            <a:r>
              <a:rPr lang="en-GB" dirty="0" err="1" smtClean="0"/>
              <a:t>jer</a:t>
            </a:r>
            <a:r>
              <a:rPr lang="en-GB" dirty="0" smtClean="0"/>
              <a:t> se time </a:t>
            </a:r>
            <a:r>
              <a:rPr lang="en-GB" dirty="0" err="1" smtClean="0"/>
              <a:t>najviše</a:t>
            </a:r>
            <a:r>
              <a:rPr lang="en-GB" dirty="0" smtClean="0"/>
              <a:t> </a:t>
            </a:r>
            <a:r>
              <a:rPr lang="en-GB" dirty="0" err="1" smtClean="0"/>
              <a:t>uči</a:t>
            </a:r>
            <a:endParaRPr lang="en-GB" dirty="0" smtClean="0"/>
          </a:p>
          <a:p>
            <a:r>
              <a:rPr lang="en-GB" dirty="0" err="1" smtClean="0"/>
              <a:t>Najkorisnijim</a:t>
            </a:r>
            <a:r>
              <a:rPr lang="en-GB" dirty="0" smtClean="0"/>
              <a:t> </a:t>
            </a:r>
            <a:r>
              <a:rPr lang="en-GB" dirty="0" err="1" smtClean="0"/>
              <a:t>smatram</a:t>
            </a:r>
            <a:r>
              <a:rPr lang="en-GB" dirty="0" smtClean="0"/>
              <a:t> </a:t>
            </a:r>
            <a:r>
              <a:rPr lang="en-GB" dirty="0" err="1" smtClean="0"/>
              <a:t>iskustvo</a:t>
            </a:r>
            <a:r>
              <a:rPr lang="en-GB" dirty="0" smtClean="0"/>
              <a:t> </a:t>
            </a:r>
            <a:r>
              <a:rPr lang="en-GB" dirty="0" err="1" smtClean="0"/>
              <a:t>rada</a:t>
            </a:r>
            <a:r>
              <a:rPr lang="en-GB" dirty="0" smtClean="0"/>
              <a:t> na </a:t>
            </a:r>
            <a:r>
              <a:rPr lang="en-GB" dirty="0" err="1" smtClean="0"/>
              <a:t>jednom</a:t>
            </a:r>
            <a:r>
              <a:rPr lang="en-GB" dirty="0" smtClean="0"/>
              <a:t> </a:t>
            </a:r>
            <a:r>
              <a:rPr lang="en-GB" dirty="0" err="1" smtClean="0"/>
              <a:t>većem</a:t>
            </a:r>
            <a:r>
              <a:rPr lang="en-GB" dirty="0" smtClean="0"/>
              <a:t> </a:t>
            </a:r>
            <a:r>
              <a:rPr lang="en-GB" dirty="0" err="1" smtClean="0"/>
              <a:t>poljoprivrednog</a:t>
            </a:r>
            <a:r>
              <a:rPr lang="en-GB" dirty="0" smtClean="0"/>
              <a:t> </a:t>
            </a:r>
            <a:r>
              <a:rPr lang="en-GB" dirty="0" err="1" smtClean="0"/>
              <a:t>gospodarstvo</a:t>
            </a:r>
            <a:r>
              <a:rPr lang="en-GB" dirty="0" smtClean="0"/>
              <a:t> </a:t>
            </a:r>
            <a:r>
              <a:rPr lang="en-GB" dirty="0" err="1" smtClean="0"/>
              <a:t>što</a:t>
            </a:r>
            <a:r>
              <a:rPr lang="en-GB" dirty="0" smtClean="0"/>
              <a:t> </a:t>
            </a:r>
            <a:r>
              <a:rPr lang="en-GB" dirty="0" err="1" smtClean="0"/>
              <a:t>smatram</a:t>
            </a:r>
            <a:r>
              <a:rPr lang="en-GB" dirty="0" smtClean="0"/>
              <a:t> da </a:t>
            </a:r>
            <a:r>
              <a:rPr lang="en-GB" dirty="0" err="1" smtClean="0"/>
              <a:t>će</a:t>
            </a:r>
            <a:r>
              <a:rPr lang="en-GB" dirty="0" smtClean="0"/>
              <a:t> mi u </a:t>
            </a:r>
            <a:r>
              <a:rPr lang="en-GB" dirty="0" err="1" smtClean="0"/>
              <a:t>budućnosti</a:t>
            </a:r>
            <a:r>
              <a:rPr lang="en-GB" dirty="0" smtClean="0"/>
              <a:t> </a:t>
            </a:r>
            <a:r>
              <a:rPr lang="en-GB" dirty="0" err="1" smtClean="0"/>
              <a:t>biti</a:t>
            </a:r>
            <a:r>
              <a:rPr lang="en-GB" dirty="0" smtClean="0"/>
              <a:t> od </a:t>
            </a:r>
            <a:r>
              <a:rPr lang="en-GB" dirty="0" err="1" smtClean="0"/>
              <a:t>velike</a:t>
            </a:r>
            <a:r>
              <a:rPr lang="en-GB" dirty="0" smtClean="0"/>
              <a:t> </a:t>
            </a:r>
            <a:r>
              <a:rPr lang="en-GB" dirty="0" err="1" smtClean="0"/>
              <a:t>pomoći</a:t>
            </a:r>
            <a:r>
              <a:rPr lang="en-GB" dirty="0" smtClean="0"/>
              <a:t> </a:t>
            </a:r>
            <a:r>
              <a:rPr lang="en-GB" dirty="0" err="1" smtClean="0"/>
              <a:t>ukoliko</a:t>
            </a:r>
            <a:r>
              <a:rPr lang="en-GB" dirty="0" smtClean="0"/>
              <a:t> </a:t>
            </a:r>
            <a:r>
              <a:rPr lang="en-GB" dirty="0" err="1" smtClean="0"/>
              <a:t>ću</a:t>
            </a:r>
            <a:r>
              <a:rPr lang="en-GB" dirty="0" smtClean="0"/>
              <a:t> </a:t>
            </a:r>
            <a:r>
              <a:rPr lang="en-GB" dirty="0" err="1" smtClean="0"/>
              <a:t>biti</a:t>
            </a:r>
            <a:r>
              <a:rPr lang="en-GB" dirty="0" smtClean="0"/>
              <a:t> u </a:t>
            </a:r>
            <a:r>
              <a:rPr lang="en-GB" dirty="0" err="1" smtClean="0"/>
              <a:t>mogućnosti</a:t>
            </a:r>
            <a:r>
              <a:rPr lang="en-GB" dirty="0" smtClean="0"/>
              <a:t> </a:t>
            </a:r>
            <a:r>
              <a:rPr lang="en-GB" dirty="0" err="1" smtClean="0"/>
              <a:t>pokretanja</a:t>
            </a:r>
            <a:r>
              <a:rPr lang="en-GB" dirty="0" smtClean="0"/>
              <a:t> </a:t>
            </a:r>
            <a:r>
              <a:rPr lang="en-GB" dirty="0" err="1" smtClean="0"/>
              <a:t>vlastitog</a:t>
            </a:r>
            <a:r>
              <a:rPr lang="en-GB" dirty="0" smtClean="0"/>
              <a:t> </a:t>
            </a:r>
            <a:r>
              <a:rPr lang="en-GB" dirty="0" err="1" smtClean="0"/>
              <a:t>gospodarstva</a:t>
            </a:r>
            <a:r>
              <a:rPr lang="en-GB" dirty="0" smtClean="0"/>
              <a:t>. </a:t>
            </a:r>
            <a:r>
              <a:rPr lang="en-GB" dirty="0" err="1" smtClean="0"/>
              <a:t>Stekao</a:t>
            </a:r>
            <a:r>
              <a:rPr lang="en-GB" dirty="0" smtClean="0"/>
              <a:t> </a:t>
            </a:r>
            <a:r>
              <a:rPr lang="en-GB" dirty="0" err="1" smtClean="0"/>
              <a:t>sam</a:t>
            </a:r>
            <a:r>
              <a:rPr lang="en-GB" dirty="0" smtClean="0"/>
              <a:t> </a:t>
            </a:r>
            <a:r>
              <a:rPr lang="en-GB" dirty="0" err="1" smtClean="0"/>
              <a:t>uvid</a:t>
            </a:r>
            <a:r>
              <a:rPr lang="en-GB" dirty="0" smtClean="0"/>
              <a:t> na </a:t>
            </a:r>
            <a:r>
              <a:rPr lang="en-GB" dirty="0" err="1" smtClean="0"/>
              <a:t>koji</a:t>
            </a:r>
            <a:r>
              <a:rPr lang="en-GB" dirty="0" smtClean="0"/>
              <a:t> </a:t>
            </a:r>
            <a:r>
              <a:rPr lang="en-GB" dirty="0" err="1" smtClean="0"/>
              <a:t>način</a:t>
            </a:r>
            <a:r>
              <a:rPr lang="en-GB" dirty="0" smtClean="0"/>
              <a:t> </a:t>
            </a:r>
            <a:r>
              <a:rPr lang="en-GB" dirty="0" err="1" smtClean="0"/>
              <a:t>funkcionira</a:t>
            </a:r>
            <a:r>
              <a:rPr lang="en-GB" dirty="0" smtClean="0"/>
              <a:t> </a:t>
            </a:r>
            <a:r>
              <a:rPr lang="en-GB" dirty="0" err="1" smtClean="0"/>
              <a:t>takvo</a:t>
            </a:r>
            <a:r>
              <a:rPr lang="en-GB" dirty="0" smtClean="0"/>
              <a:t> </a:t>
            </a:r>
            <a:r>
              <a:rPr lang="en-GB" dirty="0" err="1" smtClean="0"/>
              <a:t>gospodarstvo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uvid</a:t>
            </a:r>
            <a:r>
              <a:rPr lang="en-GB" dirty="0" smtClean="0"/>
              <a:t> u </a:t>
            </a:r>
            <a:r>
              <a:rPr lang="en-GB" dirty="0" err="1" smtClean="0"/>
              <a:t>neke</a:t>
            </a:r>
            <a:r>
              <a:rPr lang="en-GB" dirty="0" smtClean="0"/>
              <a:t> </a:t>
            </a:r>
            <a:r>
              <a:rPr lang="en-GB" dirty="0" err="1" smtClean="0"/>
              <a:t>njihove</a:t>
            </a:r>
            <a:r>
              <a:rPr lang="en-GB" dirty="0" smtClean="0"/>
              <a:t> </a:t>
            </a:r>
            <a:r>
              <a:rPr lang="en-GB" dirty="0" err="1" smtClean="0"/>
              <a:t>prepreke</a:t>
            </a:r>
            <a:r>
              <a:rPr lang="en-GB" dirty="0" smtClean="0"/>
              <a:t> i </a:t>
            </a:r>
            <a:r>
              <a:rPr lang="en-GB" dirty="0" err="1" smtClean="0"/>
              <a:t>načine</a:t>
            </a:r>
            <a:r>
              <a:rPr lang="en-GB" dirty="0" smtClean="0"/>
              <a:t> na </a:t>
            </a:r>
            <a:r>
              <a:rPr lang="en-GB" dirty="0" err="1" smtClean="0"/>
              <a:t>koji</a:t>
            </a:r>
            <a:r>
              <a:rPr lang="en-GB" dirty="0" smtClean="0"/>
              <a:t> bi </a:t>
            </a:r>
            <a:r>
              <a:rPr lang="en-GB" dirty="0" err="1" smtClean="0"/>
              <a:t>moglo</a:t>
            </a:r>
            <a:r>
              <a:rPr lang="en-GB" dirty="0" smtClean="0"/>
              <a:t> </a:t>
            </a:r>
            <a:r>
              <a:rPr lang="en-GB" dirty="0" err="1" smtClean="0"/>
              <a:t>dodatno</a:t>
            </a:r>
            <a:r>
              <a:rPr lang="en-GB" dirty="0" smtClean="0"/>
              <a:t> </a:t>
            </a:r>
            <a:r>
              <a:rPr lang="en-GB" dirty="0" err="1" smtClean="0"/>
              <a:t>unaprijediti</a:t>
            </a:r>
            <a:r>
              <a:rPr lang="en-GB" dirty="0" smtClean="0"/>
              <a:t> </a:t>
            </a:r>
            <a:r>
              <a:rPr lang="en-GB" dirty="0" err="1" smtClean="0"/>
              <a:t>svoju</a:t>
            </a:r>
            <a:r>
              <a:rPr lang="en-GB" dirty="0" smtClean="0"/>
              <a:t> </a:t>
            </a:r>
            <a:r>
              <a:rPr lang="en-GB" dirty="0" err="1" smtClean="0"/>
              <a:t>proizvodnju</a:t>
            </a:r>
            <a:r>
              <a:rPr lang="en-GB" dirty="0" smtClean="0"/>
              <a:t> </a:t>
            </a:r>
            <a:r>
              <a:rPr lang="en-GB" dirty="0" err="1" smtClean="0"/>
              <a:t>što</a:t>
            </a:r>
            <a:r>
              <a:rPr lang="en-GB" dirty="0" smtClean="0"/>
              <a:t> </a:t>
            </a:r>
            <a:r>
              <a:rPr lang="en-GB" dirty="0" err="1" smtClean="0"/>
              <a:t>smatram</a:t>
            </a:r>
            <a:r>
              <a:rPr lang="en-GB" dirty="0" smtClean="0"/>
              <a:t> </a:t>
            </a:r>
            <a:r>
              <a:rPr lang="en-GB" dirty="0" err="1" smtClean="0"/>
              <a:t>veoma</a:t>
            </a:r>
            <a:r>
              <a:rPr lang="en-GB" dirty="0" smtClean="0"/>
              <a:t> </a:t>
            </a:r>
            <a:r>
              <a:rPr lang="en-GB" dirty="0" err="1" smtClean="0"/>
              <a:t>korisnim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Stjecanje</a:t>
            </a:r>
            <a:r>
              <a:rPr lang="en-GB" dirty="0" smtClean="0"/>
              <a:t> </a:t>
            </a:r>
            <a:r>
              <a:rPr lang="en-GB" dirty="0" err="1" smtClean="0"/>
              <a:t>praktičnih</a:t>
            </a:r>
            <a:r>
              <a:rPr lang="en-GB" dirty="0" smtClean="0"/>
              <a:t> </a:t>
            </a:r>
            <a:r>
              <a:rPr lang="en-GB" dirty="0" err="1" smtClean="0"/>
              <a:t>vještina</a:t>
            </a:r>
            <a:r>
              <a:rPr lang="en-GB" dirty="0" smtClean="0"/>
              <a:t> u </a:t>
            </a:r>
            <a:r>
              <a:rPr lang="en-GB" dirty="0" err="1" smtClean="0"/>
              <a:t>korištenju</a:t>
            </a:r>
            <a:r>
              <a:rPr lang="en-GB" dirty="0" smtClean="0"/>
              <a:t> </a:t>
            </a:r>
            <a:r>
              <a:rPr lang="en-GB" dirty="0" err="1" smtClean="0"/>
              <a:t>mehanizacije</a:t>
            </a:r>
            <a:r>
              <a:rPr lang="en-GB" dirty="0" smtClean="0"/>
              <a:t>, </a:t>
            </a:r>
            <a:r>
              <a:rPr lang="en-GB" dirty="0" err="1" smtClean="0"/>
              <a:t>uvid</a:t>
            </a:r>
            <a:r>
              <a:rPr lang="en-GB" dirty="0" smtClean="0"/>
              <a:t> u </a:t>
            </a:r>
            <a:r>
              <a:rPr lang="en-GB" dirty="0" err="1" smtClean="0"/>
              <a:t>vođenje</a:t>
            </a:r>
            <a:r>
              <a:rPr lang="en-GB" dirty="0" smtClean="0"/>
              <a:t> </a:t>
            </a:r>
            <a:r>
              <a:rPr lang="en-GB" dirty="0" err="1" smtClean="0"/>
              <a:t>projekata</a:t>
            </a:r>
            <a:r>
              <a:rPr lang="en-GB" dirty="0" smtClean="0"/>
              <a:t> i </a:t>
            </a:r>
            <a:r>
              <a:rPr lang="en-GB" dirty="0" err="1" smtClean="0"/>
              <a:t>rješavanje</a:t>
            </a:r>
            <a:r>
              <a:rPr lang="en-GB" dirty="0" smtClean="0"/>
              <a:t> </a:t>
            </a:r>
            <a:r>
              <a:rPr lang="en-GB" dirty="0" err="1" smtClean="0"/>
              <a:t>svakodnevnih</a:t>
            </a:r>
            <a:r>
              <a:rPr lang="en-GB" dirty="0" smtClean="0"/>
              <a:t> </a:t>
            </a:r>
            <a:r>
              <a:rPr lang="en-GB" dirty="0" err="1" smtClean="0"/>
              <a:t>problema</a:t>
            </a:r>
            <a:endParaRPr lang="en-GB" dirty="0" smtClean="0"/>
          </a:p>
          <a:p>
            <a:r>
              <a:rPr lang="en-GB" b="1" dirty="0" smtClean="0"/>
              <a:t>rad na </a:t>
            </a:r>
            <a:r>
              <a:rPr lang="en-GB" b="1" dirty="0" err="1" smtClean="0"/>
              <a:t>poslovima</a:t>
            </a:r>
            <a:r>
              <a:rPr lang="en-GB" b="1" dirty="0" smtClean="0"/>
              <a:t> za </a:t>
            </a:r>
            <a:r>
              <a:rPr lang="en-GB" b="1" dirty="0" err="1" smtClean="0"/>
              <a:t>koje</a:t>
            </a:r>
            <a:r>
              <a:rPr lang="en-GB" b="1" dirty="0" smtClean="0"/>
              <a:t> se </a:t>
            </a:r>
            <a:r>
              <a:rPr lang="en-GB" b="1" dirty="0" err="1" smtClean="0"/>
              <a:t>obrazujem</a:t>
            </a:r>
            <a:endParaRPr lang="en-GB" b="1" dirty="0" smtClean="0"/>
          </a:p>
          <a:p>
            <a:r>
              <a:rPr lang="en-GB" b="1" dirty="0" smtClean="0"/>
              <a:t>Rad u </a:t>
            </a:r>
            <a:r>
              <a:rPr lang="en-GB" b="1" dirty="0" err="1" smtClean="0"/>
              <a:t>realnim</a:t>
            </a:r>
            <a:r>
              <a:rPr lang="en-GB" b="1" dirty="0" smtClean="0"/>
              <a:t> </a:t>
            </a:r>
            <a:r>
              <a:rPr lang="en-GB" b="1" dirty="0" err="1" smtClean="0"/>
              <a:t>uvjetima</a:t>
            </a:r>
            <a:r>
              <a:rPr lang="en-GB" dirty="0" smtClean="0"/>
              <a:t>, </a:t>
            </a:r>
            <a:r>
              <a:rPr lang="en-GB" dirty="0" err="1" smtClean="0"/>
              <a:t>susret</a:t>
            </a:r>
            <a:r>
              <a:rPr lang="en-GB" dirty="0" smtClean="0"/>
              <a:t> sa </a:t>
            </a:r>
            <a:r>
              <a:rPr lang="en-GB" dirty="0" err="1" smtClean="0"/>
              <a:t>stvarnim</a:t>
            </a:r>
            <a:r>
              <a:rPr lang="en-GB" dirty="0" smtClean="0"/>
              <a:t> </a:t>
            </a:r>
            <a:r>
              <a:rPr lang="en-GB" dirty="0" err="1" smtClean="0"/>
              <a:t>poteškoćama</a:t>
            </a:r>
            <a:r>
              <a:rPr lang="en-GB" dirty="0" smtClean="0"/>
              <a:t> u </a:t>
            </a:r>
            <a:r>
              <a:rPr lang="en-GB" dirty="0" err="1" smtClean="0"/>
              <a:t>radu</a:t>
            </a:r>
            <a:r>
              <a:rPr lang="en-GB" dirty="0" smtClean="0"/>
              <a:t>, </a:t>
            </a:r>
            <a:r>
              <a:rPr lang="en-GB" dirty="0" err="1" smtClean="0"/>
              <a:t>način</a:t>
            </a:r>
            <a:r>
              <a:rPr lang="en-GB" dirty="0" smtClean="0"/>
              <a:t> </a:t>
            </a:r>
            <a:r>
              <a:rPr lang="en-GB" dirty="0" err="1" smtClean="0"/>
              <a:t>rješavanja</a:t>
            </a:r>
            <a:r>
              <a:rPr lang="en-GB" dirty="0" smtClean="0"/>
              <a:t> </a:t>
            </a:r>
            <a:r>
              <a:rPr lang="en-GB" dirty="0" err="1" smtClean="0"/>
              <a:t>problema</a:t>
            </a:r>
            <a:r>
              <a:rPr lang="en-GB" dirty="0" smtClean="0"/>
              <a:t>, </a:t>
            </a:r>
            <a:r>
              <a:rPr lang="en-GB" dirty="0" err="1" smtClean="0"/>
              <a:t>koordinacija</a:t>
            </a:r>
            <a:r>
              <a:rPr lang="en-GB" dirty="0" smtClean="0"/>
              <a:t> </a:t>
            </a:r>
            <a:r>
              <a:rPr lang="en-GB" dirty="0" err="1" smtClean="0"/>
              <a:t>poslova</a:t>
            </a:r>
            <a:r>
              <a:rPr lang="en-GB" dirty="0" smtClean="0"/>
              <a:t> </a:t>
            </a:r>
            <a:r>
              <a:rPr lang="en-GB" dirty="0" err="1" smtClean="0"/>
              <a:t>među</a:t>
            </a:r>
            <a:r>
              <a:rPr lang="en-GB" dirty="0" smtClean="0"/>
              <a:t> </a:t>
            </a:r>
            <a:r>
              <a:rPr lang="en-GB" dirty="0" err="1" smtClean="0"/>
              <a:t>više</a:t>
            </a:r>
            <a:r>
              <a:rPr lang="en-GB" dirty="0" smtClean="0"/>
              <a:t> </a:t>
            </a:r>
            <a:r>
              <a:rPr lang="en-GB" dirty="0" err="1" smtClean="0"/>
              <a:t>ljudi</a:t>
            </a:r>
            <a:r>
              <a:rPr lang="en-GB" dirty="0" smtClean="0"/>
              <a:t>, </a:t>
            </a:r>
            <a:r>
              <a:rPr lang="en-GB" dirty="0" err="1" smtClean="0"/>
              <a:t>komunikacija</a:t>
            </a:r>
            <a:r>
              <a:rPr lang="en-GB" dirty="0" smtClean="0"/>
              <a:t>, </a:t>
            </a:r>
            <a:r>
              <a:rPr lang="en-GB" dirty="0" err="1" smtClean="0"/>
              <a:t>upoznavanje</a:t>
            </a:r>
            <a:r>
              <a:rPr lang="en-GB" dirty="0" smtClean="0"/>
              <a:t> s </a:t>
            </a:r>
            <a:r>
              <a:rPr lang="en-GB" dirty="0" err="1" smtClean="0"/>
              <a:t>novom</a:t>
            </a:r>
            <a:r>
              <a:rPr lang="en-GB" dirty="0" smtClean="0"/>
              <a:t> </a:t>
            </a:r>
            <a:r>
              <a:rPr lang="en-GB" dirty="0" err="1" smtClean="0"/>
              <a:t>tehnologijom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5" name="Pravokutnik 4"/>
          <p:cNvSpPr/>
          <p:nvPr/>
        </p:nvSpPr>
        <p:spPr>
          <a:xfrm>
            <a:off x="360484" y="570706"/>
            <a:ext cx="2033954" cy="914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err="1">
                <a:solidFill>
                  <a:prstClr val="black"/>
                </a:solidFill>
              </a:rPr>
              <a:t>Sps</a:t>
            </a:r>
            <a:r>
              <a:rPr lang="hr-HR" dirty="0">
                <a:solidFill>
                  <a:prstClr val="black"/>
                </a:solidFill>
              </a:rPr>
              <a:t> Poljoprivreda, smjer </a:t>
            </a:r>
            <a:r>
              <a:rPr lang="hr-HR" dirty="0" smtClean="0">
                <a:solidFill>
                  <a:prstClr val="black"/>
                </a:solidFill>
              </a:rPr>
              <a:t>Menadžment u poljoprivredi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144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31122" y="365125"/>
            <a:ext cx="8522677" cy="1325563"/>
          </a:xfrm>
        </p:spPr>
        <p:txBody>
          <a:bodyPr/>
          <a:lstStyle/>
          <a:p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aspekte</a:t>
            </a:r>
            <a:r>
              <a:rPr lang="en-GB" dirty="0" smtClean="0"/>
              <a:t> </a:t>
            </a:r>
            <a:r>
              <a:rPr lang="en-GB" dirty="0" err="1" smtClean="0"/>
              <a:t>prakse</a:t>
            </a:r>
            <a:r>
              <a:rPr lang="en-GB" dirty="0" smtClean="0"/>
              <a:t> </a:t>
            </a:r>
            <a:r>
              <a:rPr lang="en-GB" dirty="0" err="1" smtClean="0"/>
              <a:t>smatrate</a:t>
            </a:r>
            <a:r>
              <a:rPr lang="en-GB" dirty="0" smtClean="0"/>
              <a:t> </a:t>
            </a:r>
            <a:r>
              <a:rPr lang="en-GB" dirty="0" err="1" smtClean="0"/>
              <a:t>naj</a:t>
            </a:r>
            <a:r>
              <a:rPr lang="hr-HR" dirty="0" smtClean="0"/>
              <a:t>loši</a:t>
            </a:r>
            <a:r>
              <a:rPr lang="en-GB" dirty="0" err="1" smtClean="0"/>
              <a:t>jima</a:t>
            </a:r>
            <a:r>
              <a:rPr lang="en-GB" dirty="0" smtClean="0"/>
              <a:t> i </a:t>
            </a:r>
            <a:r>
              <a:rPr lang="en-GB" dirty="0" err="1" smtClean="0"/>
              <a:t>zašto</a:t>
            </a:r>
            <a:r>
              <a:rPr lang="en-GB" dirty="0" smtClean="0"/>
              <a:t>?</a:t>
            </a:r>
            <a:r>
              <a:rPr lang="hr-HR" dirty="0" smtClean="0"/>
              <a:t> 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r>
              <a:rPr lang="en-GB" dirty="0" err="1" smtClean="0"/>
              <a:t>Nema</a:t>
            </a:r>
            <a:r>
              <a:rPr lang="en-GB" dirty="0" smtClean="0"/>
              <a:t> </a:t>
            </a:r>
            <a:r>
              <a:rPr lang="en-GB" dirty="0" err="1" smtClean="0"/>
              <a:t>takvih</a:t>
            </a:r>
            <a:endParaRPr lang="en-GB" dirty="0" smtClean="0"/>
          </a:p>
          <a:p>
            <a:r>
              <a:rPr lang="en-GB" dirty="0" err="1" smtClean="0"/>
              <a:t>Nije</a:t>
            </a:r>
            <a:r>
              <a:rPr lang="en-GB" dirty="0" smtClean="0"/>
              <a:t> </a:t>
            </a:r>
            <a:r>
              <a:rPr lang="en-GB" dirty="0" err="1" smtClean="0"/>
              <a:t>bilo</a:t>
            </a:r>
            <a:r>
              <a:rPr lang="en-GB" dirty="0" smtClean="0"/>
              <a:t> </a:t>
            </a:r>
            <a:r>
              <a:rPr lang="en-GB" dirty="0" err="1" smtClean="0"/>
              <a:t>lošeg</a:t>
            </a:r>
            <a:r>
              <a:rPr lang="en-GB" dirty="0" smtClean="0"/>
              <a:t> </a:t>
            </a:r>
            <a:r>
              <a:rPr lang="en-GB" dirty="0" err="1" smtClean="0"/>
              <a:t>aspekta</a:t>
            </a:r>
            <a:endParaRPr lang="en-GB" dirty="0" smtClean="0"/>
          </a:p>
          <a:p>
            <a:r>
              <a:rPr lang="en-GB" dirty="0" smtClean="0"/>
              <a:t>Ne </a:t>
            </a:r>
            <a:r>
              <a:rPr lang="en-GB" dirty="0" err="1" smtClean="0"/>
              <a:t>smatram</a:t>
            </a:r>
            <a:r>
              <a:rPr lang="en-GB" dirty="0" smtClean="0"/>
              <a:t> </a:t>
            </a:r>
            <a:r>
              <a:rPr lang="en-GB" dirty="0" err="1" smtClean="0"/>
              <a:t>kako</a:t>
            </a:r>
            <a:r>
              <a:rPr lang="en-GB" dirty="0" smtClean="0"/>
              <a:t> je </a:t>
            </a:r>
            <a:r>
              <a:rPr lang="en-GB" dirty="0" err="1" smtClean="0"/>
              <a:t>bilo</a:t>
            </a:r>
            <a:r>
              <a:rPr lang="en-GB" dirty="0" smtClean="0"/>
              <a:t> </a:t>
            </a:r>
            <a:r>
              <a:rPr lang="en-GB" dirty="0" err="1" smtClean="0"/>
              <a:t>loših</a:t>
            </a:r>
            <a:r>
              <a:rPr lang="en-GB" dirty="0" smtClean="0"/>
              <a:t> </a:t>
            </a:r>
            <a:r>
              <a:rPr lang="en-GB" dirty="0" err="1" smtClean="0"/>
              <a:t>aspekata</a:t>
            </a:r>
            <a:r>
              <a:rPr lang="en-GB" dirty="0" smtClean="0"/>
              <a:t> na </a:t>
            </a:r>
            <a:r>
              <a:rPr lang="en-GB" dirty="0" err="1" smtClean="0"/>
              <a:t>stručnoj</a:t>
            </a:r>
            <a:r>
              <a:rPr lang="en-GB" dirty="0" smtClean="0"/>
              <a:t> </a:t>
            </a:r>
            <a:r>
              <a:rPr lang="en-GB" dirty="0" err="1" smtClean="0"/>
              <a:t>praksi</a:t>
            </a:r>
            <a:r>
              <a:rPr lang="en-GB" dirty="0" smtClean="0"/>
              <a:t> </a:t>
            </a:r>
            <a:r>
              <a:rPr lang="en-GB" dirty="0" err="1" smtClean="0"/>
              <a:t>već</a:t>
            </a:r>
            <a:r>
              <a:rPr lang="en-GB" dirty="0" smtClean="0"/>
              <a:t> je </a:t>
            </a:r>
            <a:r>
              <a:rPr lang="en-GB" dirty="0" err="1" smtClean="0"/>
              <a:t>tu</a:t>
            </a:r>
            <a:r>
              <a:rPr lang="en-GB" dirty="0" smtClean="0"/>
              <a:t> </a:t>
            </a:r>
            <a:r>
              <a:rPr lang="en-GB" dirty="0" err="1" smtClean="0"/>
              <a:t>bilo</a:t>
            </a:r>
            <a:r>
              <a:rPr lang="en-GB" dirty="0" smtClean="0"/>
              <a:t> </a:t>
            </a:r>
            <a:r>
              <a:rPr lang="en-GB" dirty="0" err="1" smtClean="0"/>
              <a:t>okolnosti</a:t>
            </a:r>
            <a:r>
              <a:rPr lang="en-GB" dirty="0" smtClean="0"/>
              <a:t> na </a:t>
            </a:r>
            <a:r>
              <a:rPr lang="en-GB" dirty="0" err="1" smtClean="0"/>
              <a:t>koje</a:t>
            </a:r>
            <a:r>
              <a:rPr lang="en-GB" dirty="0" smtClean="0"/>
              <a:t> ne </a:t>
            </a:r>
            <a:r>
              <a:rPr lang="en-GB" dirty="0" err="1" smtClean="0"/>
              <a:t>možemo</a:t>
            </a:r>
            <a:r>
              <a:rPr lang="en-GB" dirty="0" smtClean="0"/>
              <a:t> </a:t>
            </a:r>
            <a:r>
              <a:rPr lang="en-GB" dirty="0" err="1" smtClean="0"/>
              <a:t>utjecati</a:t>
            </a:r>
            <a:r>
              <a:rPr lang="en-GB" dirty="0" smtClean="0"/>
              <a:t>, a </a:t>
            </a:r>
            <a:r>
              <a:rPr lang="en-GB" dirty="0" err="1" smtClean="0"/>
              <a:t>tu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u </a:t>
            </a:r>
            <a:r>
              <a:rPr lang="en-GB" dirty="0" err="1" smtClean="0"/>
              <a:t>prvom</a:t>
            </a:r>
            <a:r>
              <a:rPr lang="en-GB" dirty="0" smtClean="0"/>
              <a:t> </a:t>
            </a:r>
            <a:r>
              <a:rPr lang="en-GB" dirty="0" err="1" smtClean="0"/>
              <a:t>planu</a:t>
            </a:r>
            <a:r>
              <a:rPr lang="en-GB" dirty="0" smtClean="0"/>
              <a:t> </a:t>
            </a:r>
            <a:r>
              <a:rPr lang="en-GB" dirty="0" err="1" smtClean="0"/>
              <a:t>vremenske</a:t>
            </a:r>
            <a:r>
              <a:rPr lang="en-GB" dirty="0" smtClean="0"/>
              <a:t> </a:t>
            </a:r>
            <a:r>
              <a:rPr lang="en-GB" dirty="0" err="1" smtClean="0"/>
              <a:t>neprilike</a:t>
            </a:r>
            <a:r>
              <a:rPr lang="en-GB" dirty="0" smtClean="0"/>
              <a:t> </a:t>
            </a:r>
            <a:r>
              <a:rPr lang="en-GB" dirty="0" err="1" smtClean="0"/>
              <a:t>odnosno</a:t>
            </a:r>
            <a:r>
              <a:rPr lang="en-GB" dirty="0" smtClean="0"/>
              <a:t> </a:t>
            </a:r>
            <a:r>
              <a:rPr lang="en-GB" dirty="0" err="1" smtClean="0"/>
              <a:t>velika</a:t>
            </a:r>
            <a:r>
              <a:rPr lang="en-GB" dirty="0" smtClean="0"/>
              <a:t> </a:t>
            </a:r>
            <a:r>
              <a:rPr lang="en-GB" dirty="0" err="1" smtClean="0"/>
              <a:t>količina</a:t>
            </a:r>
            <a:r>
              <a:rPr lang="en-GB" dirty="0" smtClean="0"/>
              <a:t> </a:t>
            </a:r>
            <a:r>
              <a:rPr lang="en-GB" dirty="0" err="1" smtClean="0"/>
              <a:t>voda</a:t>
            </a:r>
            <a:r>
              <a:rPr lang="en-GB" dirty="0" smtClean="0"/>
              <a:t> </a:t>
            </a:r>
            <a:r>
              <a:rPr lang="en-GB" dirty="0" err="1" smtClean="0"/>
              <a:t>koja</a:t>
            </a:r>
            <a:r>
              <a:rPr lang="en-GB" dirty="0" smtClean="0"/>
              <a:t> </a:t>
            </a:r>
            <a:r>
              <a:rPr lang="en-GB" dirty="0" err="1" smtClean="0"/>
              <a:t>nije</a:t>
            </a:r>
            <a:r>
              <a:rPr lang="en-GB" dirty="0" smtClean="0"/>
              <a:t> u </a:t>
            </a:r>
            <a:r>
              <a:rPr lang="en-GB" dirty="0" err="1" smtClean="0"/>
              <a:t>dijelovima</a:t>
            </a:r>
            <a:r>
              <a:rPr lang="en-GB" dirty="0" smtClean="0"/>
              <a:t> </a:t>
            </a:r>
            <a:r>
              <a:rPr lang="en-GB" dirty="0" err="1" smtClean="0"/>
              <a:t>ožujka</a:t>
            </a:r>
            <a:r>
              <a:rPr lang="en-GB" dirty="0" smtClean="0"/>
              <a:t> i </a:t>
            </a:r>
            <a:r>
              <a:rPr lang="en-GB" dirty="0" err="1" smtClean="0"/>
              <a:t>travnja</a:t>
            </a:r>
            <a:r>
              <a:rPr lang="en-GB" dirty="0" smtClean="0"/>
              <a:t> </a:t>
            </a:r>
            <a:r>
              <a:rPr lang="en-GB" dirty="0" err="1" smtClean="0"/>
              <a:t>dopuštala</a:t>
            </a:r>
            <a:r>
              <a:rPr lang="en-GB" dirty="0" smtClean="0"/>
              <a:t> </a:t>
            </a:r>
            <a:r>
              <a:rPr lang="en-GB" dirty="0" err="1" smtClean="0"/>
              <a:t>izlazak</a:t>
            </a:r>
            <a:r>
              <a:rPr lang="en-GB" dirty="0" smtClean="0"/>
              <a:t> na </a:t>
            </a:r>
            <a:r>
              <a:rPr lang="en-GB" dirty="0" err="1" smtClean="0"/>
              <a:t>polje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obavljanje</a:t>
            </a:r>
            <a:r>
              <a:rPr lang="en-GB" dirty="0" smtClean="0"/>
              <a:t> </a:t>
            </a:r>
            <a:r>
              <a:rPr lang="en-GB" dirty="0" err="1" smtClean="0"/>
              <a:t>radova</a:t>
            </a:r>
            <a:r>
              <a:rPr lang="en-GB" dirty="0" smtClean="0"/>
              <a:t> za </a:t>
            </a:r>
            <a:r>
              <a:rPr lang="en-GB" dirty="0" err="1" smtClean="0"/>
              <a:t>pripremu</a:t>
            </a:r>
            <a:r>
              <a:rPr lang="en-GB" dirty="0" smtClean="0"/>
              <a:t> </a:t>
            </a:r>
            <a:r>
              <a:rPr lang="en-GB" dirty="0" err="1" smtClean="0"/>
              <a:t>tla</a:t>
            </a:r>
            <a:r>
              <a:rPr lang="en-GB" dirty="0" smtClean="0"/>
              <a:t>. </a:t>
            </a:r>
          </a:p>
          <a:p>
            <a:r>
              <a:rPr lang="en-GB" b="1" dirty="0" err="1" smtClean="0"/>
              <a:t>Ograničena</a:t>
            </a:r>
            <a:r>
              <a:rPr lang="en-GB" b="1" dirty="0" smtClean="0"/>
              <a:t> </a:t>
            </a:r>
            <a:r>
              <a:rPr lang="en-GB" b="1" dirty="0" err="1" smtClean="0"/>
              <a:t>mogućnost</a:t>
            </a:r>
            <a:r>
              <a:rPr lang="en-GB" b="1" dirty="0" smtClean="0"/>
              <a:t> </a:t>
            </a:r>
            <a:r>
              <a:rPr lang="en-GB" b="1" dirty="0" err="1" smtClean="0"/>
              <a:t>sudjelovanja</a:t>
            </a:r>
            <a:r>
              <a:rPr lang="en-GB" b="1" dirty="0" smtClean="0"/>
              <a:t> u </a:t>
            </a:r>
            <a:r>
              <a:rPr lang="en-GB" b="1" dirty="0" err="1" smtClean="0"/>
              <a:t>složenijim</a:t>
            </a:r>
            <a:r>
              <a:rPr lang="en-GB" b="1" dirty="0" smtClean="0"/>
              <a:t> </a:t>
            </a:r>
            <a:r>
              <a:rPr lang="en-GB" b="1" dirty="0" err="1" smtClean="0"/>
              <a:t>zadacima</a:t>
            </a:r>
            <a:r>
              <a:rPr lang="en-GB" b="1" dirty="0" smtClean="0"/>
              <a:t> i </a:t>
            </a:r>
            <a:r>
              <a:rPr lang="en-GB" b="1" dirty="0" err="1" smtClean="0"/>
              <a:t>ponavljajući</a:t>
            </a:r>
            <a:r>
              <a:rPr lang="en-GB" b="1" dirty="0" smtClean="0"/>
              <a:t> </a:t>
            </a:r>
            <a:r>
              <a:rPr lang="en-GB" b="1" dirty="0" err="1" smtClean="0"/>
              <a:t>dnevni</a:t>
            </a:r>
            <a:r>
              <a:rPr lang="en-GB" b="1" dirty="0" smtClean="0"/>
              <a:t> </a:t>
            </a:r>
            <a:r>
              <a:rPr lang="en-GB" b="1" dirty="0" err="1" smtClean="0"/>
              <a:t>zadaci</a:t>
            </a:r>
            <a:endParaRPr lang="en-GB" b="1" dirty="0" smtClean="0"/>
          </a:p>
          <a:p>
            <a:r>
              <a:rPr lang="en-GB" dirty="0" err="1" smtClean="0"/>
              <a:t>ništa</a:t>
            </a:r>
            <a:r>
              <a:rPr lang="en-GB" dirty="0" smtClean="0"/>
              <a:t> </a:t>
            </a:r>
            <a:r>
              <a:rPr lang="en-GB" dirty="0" err="1" smtClean="0"/>
              <a:t>loše</a:t>
            </a:r>
            <a:endParaRPr lang="en-GB" dirty="0" smtClean="0"/>
          </a:p>
          <a:p>
            <a:r>
              <a:rPr lang="en-GB" dirty="0" smtClean="0"/>
              <a:t> -</a:t>
            </a:r>
          </a:p>
          <a:p>
            <a:endParaRPr lang="en-GB" dirty="0"/>
          </a:p>
        </p:txBody>
      </p:sp>
      <p:sp>
        <p:nvSpPr>
          <p:cNvPr id="5" name="Pravokutnik 4"/>
          <p:cNvSpPr/>
          <p:nvPr/>
        </p:nvSpPr>
        <p:spPr>
          <a:xfrm>
            <a:off x="360484" y="570706"/>
            <a:ext cx="2033954" cy="914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err="1">
                <a:solidFill>
                  <a:prstClr val="black"/>
                </a:solidFill>
              </a:rPr>
              <a:t>Sps</a:t>
            </a:r>
            <a:r>
              <a:rPr lang="hr-HR" dirty="0">
                <a:solidFill>
                  <a:prstClr val="black"/>
                </a:solidFill>
              </a:rPr>
              <a:t> Poljoprivreda, smjer </a:t>
            </a:r>
            <a:r>
              <a:rPr lang="hr-HR" dirty="0" smtClean="0">
                <a:solidFill>
                  <a:prstClr val="black"/>
                </a:solidFill>
              </a:rPr>
              <a:t>Menadžment u poljoprivredi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809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31122" y="365125"/>
            <a:ext cx="8522677" cy="1325563"/>
          </a:xfrm>
        </p:spPr>
        <p:txBody>
          <a:bodyPr/>
          <a:lstStyle/>
          <a:p>
            <a:r>
              <a:rPr lang="hr-HR" dirty="0" smtClean="0"/>
              <a:t>Imate </a:t>
            </a:r>
            <a:r>
              <a:rPr lang="hr-HR" dirty="0"/>
              <a:t>li kakav komentar ili prijedlog za poboljšanje prakse?</a:t>
            </a:r>
            <a:r>
              <a:rPr lang="hr-HR" dirty="0" smtClean="0"/>
              <a:t>  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 -</a:t>
            </a:r>
          </a:p>
          <a:p>
            <a:r>
              <a:rPr lang="en-GB" dirty="0" err="1" smtClean="0"/>
              <a:t>Uputiti</a:t>
            </a:r>
            <a:r>
              <a:rPr lang="en-GB" dirty="0" smtClean="0"/>
              <a:t> </a:t>
            </a:r>
            <a:r>
              <a:rPr lang="en-GB" dirty="0" err="1" smtClean="0"/>
              <a:t>studente</a:t>
            </a:r>
            <a:r>
              <a:rPr lang="en-GB" dirty="0" smtClean="0"/>
              <a:t> na </a:t>
            </a:r>
            <a:r>
              <a:rPr lang="en-GB" dirty="0" err="1" smtClean="0"/>
              <a:t>sve</a:t>
            </a:r>
            <a:r>
              <a:rPr lang="en-GB" dirty="0" smtClean="0"/>
              <a:t> </a:t>
            </a:r>
            <a:r>
              <a:rPr lang="en-GB" dirty="0" err="1" smtClean="0"/>
              <a:t>mogućnosti</a:t>
            </a:r>
            <a:r>
              <a:rPr lang="en-GB" dirty="0" smtClean="0"/>
              <a:t> </a:t>
            </a:r>
            <a:r>
              <a:rPr lang="en-GB" dirty="0" err="1" smtClean="0"/>
              <a:t>obavljanja</a:t>
            </a:r>
            <a:r>
              <a:rPr lang="en-GB" dirty="0" smtClean="0"/>
              <a:t> </a:t>
            </a:r>
            <a:r>
              <a:rPr lang="en-GB" dirty="0" err="1" smtClean="0"/>
              <a:t>prakse</a:t>
            </a:r>
            <a:r>
              <a:rPr lang="en-GB" dirty="0" smtClean="0"/>
              <a:t>, ne </a:t>
            </a:r>
            <a:r>
              <a:rPr lang="en-GB" dirty="0" err="1" smtClean="0"/>
              <a:t>samo</a:t>
            </a:r>
            <a:r>
              <a:rPr lang="en-GB" dirty="0" smtClean="0"/>
              <a:t> na </a:t>
            </a:r>
            <a:r>
              <a:rPr lang="en-GB" dirty="0" err="1" smtClean="0"/>
              <a:t>OPG</a:t>
            </a:r>
            <a:r>
              <a:rPr lang="en-GB" dirty="0" smtClean="0"/>
              <a:t>-u</a:t>
            </a:r>
          </a:p>
          <a:p>
            <a:r>
              <a:rPr lang="en-GB" dirty="0" smtClean="0"/>
              <a:t>Za </a:t>
            </a:r>
            <a:r>
              <a:rPr lang="en-GB" dirty="0" err="1" smtClean="0"/>
              <a:t>poboljšanje</a:t>
            </a:r>
            <a:r>
              <a:rPr lang="en-GB" dirty="0" smtClean="0"/>
              <a:t> </a:t>
            </a:r>
            <a:r>
              <a:rPr lang="en-GB" dirty="0" err="1" smtClean="0"/>
              <a:t>izvedbe</a:t>
            </a:r>
            <a:r>
              <a:rPr lang="en-GB" dirty="0" smtClean="0"/>
              <a:t> </a:t>
            </a:r>
            <a:r>
              <a:rPr lang="en-GB" dirty="0" err="1" smtClean="0"/>
              <a:t>prakse</a:t>
            </a:r>
            <a:r>
              <a:rPr lang="en-GB" dirty="0" smtClean="0"/>
              <a:t> na </a:t>
            </a:r>
            <a:r>
              <a:rPr lang="en-GB" dirty="0" err="1" smtClean="0"/>
              <a:t>gospodarstvu</a:t>
            </a:r>
            <a:r>
              <a:rPr lang="en-GB" dirty="0" smtClean="0"/>
              <a:t> </a:t>
            </a:r>
            <a:r>
              <a:rPr lang="en-GB" dirty="0" err="1" smtClean="0"/>
              <a:t>nemam</a:t>
            </a:r>
            <a:r>
              <a:rPr lang="en-GB" dirty="0" smtClean="0"/>
              <a:t> </a:t>
            </a:r>
            <a:r>
              <a:rPr lang="en-GB" dirty="0" err="1" smtClean="0"/>
              <a:t>nikakvih</a:t>
            </a:r>
            <a:r>
              <a:rPr lang="en-GB" dirty="0" smtClean="0"/>
              <a:t> </a:t>
            </a:r>
            <a:r>
              <a:rPr lang="en-GB" dirty="0" err="1" smtClean="0"/>
              <a:t>prijedloga</a:t>
            </a:r>
            <a:r>
              <a:rPr lang="en-GB" dirty="0" smtClean="0"/>
              <a:t>, </a:t>
            </a:r>
            <a:r>
              <a:rPr lang="en-GB" dirty="0" err="1" smtClean="0"/>
              <a:t>jedino</a:t>
            </a:r>
            <a:r>
              <a:rPr lang="en-GB" dirty="0" smtClean="0"/>
              <a:t> za </a:t>
            </a:r>
            <a:r>
              <a:rPr lang="en-GB" b="1" dirty="0" err="1" smtClean="0"/>
              <a:t>dodavanje</a:t>
            </a:r>
            <a:r>
              <a:rPr lang="en-GB" b="1" dirty="0" smtClean="0"/>
              <a:t> </a:t>
            </a:r>
            <a:r>
              <a:rPr lang="en-GB" b="1" dirty="0" err="1" smtClean="0"/>
              <a:t>više</a:t>
            </a:r>
            <a:r>
              <a:rPr lang="en-GB" b="1" dirty="0" smtClean="0"/>
              <a:t> </a:t>
            </a:r>
            <a:r>
              <a:rPr lang="en-GB" b="1" dirty="0" err="1" smtClean="0"/>
              <a:t>rokova</a:t>
            </a:r>
            <a:r>
              <a:rPr lang="en-GB" b="1" dirty="0" smtClean="0"/>
              <a:t> </a:t>
            </a:r>
            <a:r>
              <a:rPr lang="en-GB" b="1" dirty="0" err="1" smtClean="0"/>
              <a:t>obrane</a:t>
            </a:r>
            <a:r>
              <a:rPr lang="en-GB" b="1" dirty="0" smtClean="0"/>
              <a:t> </a:t>
            </a:r>
            <a:r>
              <a:rPr lang="en-GB" b="1" dirty="0" err="1" smtClean="0"/>
              <a:t>stručne</a:t>
            </a:r>
            <a:r>
              <a:rPr lang="en-GB" b="1" dirty="0" smtClean="0"/>
              <a:t> </a:t>
            </a:r>
            <a:r>
              <a:rPr lang="en-GB" b="1" dirty="0" err="1" smtClean="0"/>
              <a:t>prakse</a:t>
            </a:r>
            <a:r>
              <a:rPr lang="en-GB" b="1" dirty="0" smtClean="0"/>
              <a:t> na </a:t>
            </a:r>
            <a:r>
              <a:rPr lang="en-GB" b="1" dirty="0" err="1" smtClean="0"/>
              <a:t>Veleučilištu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Nemam</a:t>
            </a:r>
            <a:r>
              <a:rPr lang="en-GB" dirty="0" smtClean="0"/>
              <a:t> </a:t>
            </a:r>
            <a:r>
              <a:rPr lang="en-GB" dirty="0" err="1" smtClean="0"/>
              <a:t>prijedlog</a:t>
            </a:r>
            <a:r>
              <a:rPr lang="en-GB" dirty="0" smtClean="0"/>
              <a:t>, </a:t>
            </a:r>
            <a:r>
              <a:rPr lang="en-GB" b="1" dirty="0" err="1" smtClean="0"/>
              <a:t>praksu</a:t>
            </a:r>
            <a:r>
              <a:rPr lang="en-GB" b="1" dirty="0" smtClean="0"/>
              <a:t> </a:t>
            </a:r>
            <a:r>
              <a:rPr lang="en-GB" b="1" dirty="0" err="1" smtClean="0"/>
              <a:t>smatram</a:t>
            </a:r>
            <a:r>
              <a:rPr lang="en-GB" b="1" dirty="0" smtClean="0"/>
              <a:t> </a:t>
            </a:r>
            <a:r>
              <a:rPr lang="en-GB" b="1" dirty="0" err="1" smtClean="0"/>
              <a:t>vrlo</a:t>
            </a:r>
            <a:r>
              <a:rPr lang="en-GB" b="1" dirty="0" smtClean="0"/>
              <a:t> </a:t>
            </a:r>
            <a:r>
              <a:rPr lang="en-GB" b="1" dirty="0" err="1" smtClean="0"/>
              <a:t>korisnom</a:t>
            </a:r>
            <a:r>
              <a:rPr lang="en-GB" b="1" dirty="0" smtClean="0"/>
              <a:t> i dobro </a:t>
            </a:r>
            <a:r>
              <a:rPr lang="en-GB" b="1" dirty="0" err="1" smtClean="0"/>
              <a:t>organiziranom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nemam</a:t>
            </a:r>
            <a:r>
              <a:rPr lang="en-GB" dirty="0" smtClean="0"/>
              <a:t> </a:t>
            </a:r>
            <a:r>
              <a:rPr lang="en-GB" dirty="0" err="1" smtClean="0"/>
              <a:t>prijedlog</a:t>
            </a:r>
            <a:r>
              <a:rPr lang="en-GB" dirty="0" smtClean="0"/>
              <a:t>, </a:t>
            </a:r>
          </a:p>
          <a:p>
            <a:r>
              <a:rPr lang="en-GB" dirty="0" smtClean="0"/>
              <a:t> -</a:t>
            </a:r>
          </a:p>
          <a:p>
            <a:endParaRPr lang="en-GB" dirty="0"/>
          </a:p>
        </p:txBody>
      </p:sp>
      <p:sp>
        <p:nvSpPr>
          <p:cNvPr id="5" name="Pravokutnik 4"/>
          <p:cNvSpPr/>
          <p:nvPr/>
        </p:nvSpPr>
        <p:spPr>
          <a:xfrm>
            <a:off x="360484" y="570706"/>
            <a:ext cx="2033954" cy="914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err="1">
                <a:solidFill>
                  <a:prstClr val="black"/>
                </a:solidFill>
              </a:rPr>
              <a:t>Sps</a:t>
            </a:r>
            <a:r>
              <a:rPr lang="hr-HR" dirty="0">
                <a:solidFill>
                  <a:prstClr val="black"/>
                </a:solidFill>
              </a:rPr>
              <a:t> Poljoprivreda, smjer </a:t>
            </a:r>
            <a:r>
              <a:rPr lang="hr-HR" dirty="0" smtClean="0">
                <a:solidFill>
                  <a:prstClr val="black"/>
                </a:solidFill>
              </a:rPr>
              <a:t>Menadžment u poljoprivredi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549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avokutnik 11"/>
          <p:cNvSpPr/>
          <p:nvPr/>
        </p:nvSpPr>
        <p:spPr>
          <a:xfrm>
            <a:off x="147271" y="1203752"/>
            <a:ext cx="2033954" cy="254177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 err="1" smtClean="0">
                <a:solidFill>
                  <a:prstClr val="black"/>
                </a:solidFill>
              </a:rPr>
              <a:t>Sds</a:t>
            </a:r>
            <a:r>
              <a:rPr lang="hr-HR" b="1" dirty="0" smtClean="0">
                <a:solidFill>
                  <a:prstClr val="black"/>
                </a:solidFill>
              </a:rPr>
              <a:t> </a:t>
            </a:r>
            <a:r>
              <a:rPr lang="hr-HR" b="1" dirty="0">
                <a:solidFill>
                  <a:prstClr val="black"/>
                </a:solidFill>
              </a:rPr>
              <a:t>Poljoprivreda, smjer </a:t>
            </a:r>
            <a:r>
              <a:rPr lang="hr-HR" b="1" dirty="0" smtClean="0">
                <a:solidFill>
                  <a:prstClr val="black"/>
                </a:solidFill>
              </a:rPr>
              <a:t>Održiva i ekološka poljoprivreda</a:t>
            </a:r>
          </a:p>
          <a:p>
            <a:r>
              <a:rPr lang="hr-HR" dirty="0" smtClean="0">
                <a:solidFill>
                  <a:schemeClr val="tx1"/>
                </a:solidFill>
              </a:rPr>
              <a:t>Anketu </a:t>
            </a:r>
            <a:r>
              <a:rPr lang="hr-HR" dirty="0">
                <a:solidFill>
                  <a:schemeClr val="tx1"/>
                </a:solidFill>
              </a:rPr>
              <a:t>je ispunilo </a:t>
            </a:r>
            <a:endParaRPr lang="hr-HR" dirty="0" smtClean="0">
              <a:solidFill>
                <a:schemeClr val="tx1"/>
              </a:solidFill>
            </a:endParaRPr>
          </a:p>
          <a:p>
            <a:r>
              <a:rPr lang="hr-HR" dirty="0" smtClean="0">
                <a:solidFill>
                  <a:schemeClr val="tx1"/>
                </a:solidFill>
              </a:rPr>
              <a:t>21 student (11 redovitih i 10 izvanrednih)</a:t>
            </a:r>
            <a:endParaRPr lang="en-GB" dirty="0"/>
          </a:p>
        </p:txBody>
      </p:sp>
      <p:graphicFrame>
        <p:nvGraphicFramePr>
          <p:cNvPr id="6" name="Grafikon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4847782"/>
              </p:ext>
            </p:extLst>
          </p:nvPr>
        </p:nvGraphicFramePr>
        <p:xfrm>
          <a:off x="2357071" y="123092"/>
          <a:ext cx="9201150" cy="6497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9697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Provođenje ankete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Anketa je provedena po povratku studenata sa završne/završne diplomske prakse u razdoblju lipanj-listopad 2024.</a:t>
            </a:r>
          </a:p>
          <a:p>
            <a:r>
              <a:rPr lang="hr-HR" dirty="0" smtClean="0"/>
              <a:t> Studenti su ocjenjivali 10 tvrdnji ocjenama od 1-5 te odgovarali na tri pitanja otvorenog tipa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628900" y="365125"/>
            <a:ext cx="8724900" cy="1325563"/>
          </a:xfrm>
        </p:spPr>
        <p:txBody>
          <a:bodyPr/>
          <a:lstStyle/>
          <a:p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aspekte</a:t>
            </a:r>
            <a:r>
              <a:rPr lang="en-GB" dirty="0" smtClean="0"/>
              <a:t> </a:t>
            </a:r>
            <a:r>
              <a:rPr lang="en-GB" dirty="0" err="1" smtClean="0"/>
              <a:t>prakse</a:t>
            </a:r>
            <a:r>
              <a:rPr lang="en-GB" dirty="0" smtClean="0"/>
              <a:t> </a:t>
            </a:r>
            <a:r>
              <a:rPr lang="en-GB" dirty="0" err="1" smtClean="0"/>
              <a:t>smatrate</a:t>
            </a:r>
            <a:r>
              <a:rPr lang="en-GB" dirty="0" smtClean="0"/>
              <a:t> </a:t>
            </a:r>
            <a:r>
              <a:rPr lang="en-GB" dirty="0" err="1" smtClean="0"/>
              <a:t>najkorisnijima</a:t>
            </a:r>
            <a:r>
              <a:rPr lang="en-GB" dirty="0" smtClean="0"/>
              <a:t> i </a:t>
            </a:r>
            <a:r>
              <a:rPr lang="en-GB" dirty="0" err="1" smtClean="0"/>
              <a:t>zašto</a:t>
            </a:r>
            <a:r>
              <a:rPr lang="en-GB" dirty="0" smtClean="0"/>
              <a:t>?</a:t>
            </a:r>
            <a:r>
              <a:rPr lang="hr-HR" dirty="0" smtClean="0"/>
              <a:t> (1)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 err="1" smtClean="0"/>
              <a:t>Svi</a:t>
            </a:r>
            <a:r>
              <a:rPr lang="en-GB" dirty="0" smtClean="0"/>
              <a:t> </a:t>
            </a:r>
            <a:r>
              <a:rPr lang="en-GB" dirty="0" err="1" smtClean="0"/>
              <a:t>asprekti</a:t>
            </a:r>
            <a:r>
              <a:rPr lang="en-GB" dirty="0" smtClean="0"/>
              <a:t> </a:t>
            </a:r>
            <a:r>
              <a:rPr lang="en-GB" dirty="0" err="1" smtClean="0"/>
              <a:t>prakse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bili</a:t>
            </a:r>
            <a:r>
              <a:rPr lang="en-GB" dirty="0" smtClean="0"/>
              <a:t> </a:t>
            </a:r>
            <a:r>
              <a:rPr lang="en-GB" dirty="0" err="1" smtClean="0"/>
              <a:t>korisni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Upoznavanje</a:t>
            </a:r>
            <a:r>
              <a:rPr lang="en-GB" dirty="0" smtClean="0"/>
              <a:t> s </a:t>
            </a:r>
            <a:r>
              <a:rPr lang="en-GB" dirty="0" err="1" smtClean="0"/>
              <a:t>načinom</a:t>
            </a:r>
            <a:r>
              <a:rPr lang="en-GB" dirty="0" smtClean="0"/>
              <a:t> </a:t>
            </a:r>
            <a:r>
              <a:rPr lang="en-GB" dirty="0" err="1" smtClean="0"/>
              <a:t>rada</a:t>
            </a:r>
            <a:r>
              <a:rPr lang="en-GB" dirty="0" smtClean="0"/>
              <a:t> u </a:t>
            </a:r>
            <a:r>
              <a:rPr lang="en-GB" dirty="0" err="1" smtClean="0"/>
              <a:t>tvrtki</a:t>
            </a:r>
            <a:r>
              <a:rPr lang="en-GB" dirty="0" smtClean="0"/>
              <a:t> </a:t>
            </a:r>
            <a:r>
              <a:rPr lang="en-GB" dirty="0" err="1" smtClean="0"/>
              <a:t>kao</a:t>
            </a:r>
            <a:r>
              <a:rPr lang="en-GB" dirty="0" smtClean="0"/>
              <a:t> </a:t>
            </a:r>
            <a:r>
              <a:rPr lang="en-GB" dirty="0" err="1" smtClean="0"/>
              <a:t>što</a:t>
            </a:r>
            <a:r>
              <a:rPr lang="en-GB" dirty="0" smtClean="0"/>
              <a:t> je </a:t>
            </a:r>
            <a:r>
              <a:rPr lang="en-GB" dirty="0" err="1" smtClean="0"/>
              <a:t>HAPIH</a:t>
            </a:r>
            <a:r>
              <a:rPr lang="en-GB" dirty="0" smtClean="0"/>
              <a:t>, </a:t>
            </a:r>
            <a:r>
              <a:rPr lang="en-GB" dirty="0" err="1" smtClean="0"/>
              <a:t>kombiniranje</a:t>
            </a:r>
            <a:r>
              <a:rPr lang="en-GB" dirty="0" smtClean="0"/>
              <a:t> </a:t>
            </a:r>
            <a:r>
              <a:rPr lang="en-GB" dirty="0" err="1" smtClean="0"/>
              <a:t>uredskog</a:t>
            </a:r>
            <a:r>
              <a:rPr lang="en-GB" dirty="0" smtClean="0"/>
              <a:t> </a:t>
            </a:r>
            <a:r>
              <a:rPr lang="en-GB" dirty="0" err="1" smtClean="0"/>
              <a:t>posla</a:t>
            </a:r>
            <a:r>
              <a:rPr lang="en-GB" dirty="0" smtClean="0"/>
              <a:t> s </a:t>
            </a:r>
            <a:r>
              <a:rPr lang="en-GB" dirty="0" err="1" smtClean="0"/>
              <a:t>terenskim</a:t>
            </a:r>
            <a:r>
              <a:rPr lang="en-GB" dirty="0" smtClean="0"/>
              <a:t>, </a:t>
            </a:r>
            <a:r>
              <a:rPr lang="en-GB" dirty="0" err="1" smtClean="0"/>
              <a:t>uključenost</a:t>
            </a:r>
            <a:r>
              <a:rPr lang="en-GB" dirty="0" smtClean="0"/>
              <a:t> u </a:t>
            </a:r>
            <a:r>
              <a:rPr lang="en-GB" dirty="0" err="1" smtClean="0"/>
              <a:t>sve</a:t>
            </a:r>
            <a:r>
              <a:rPr lang="en-GB" dirty="0" smtClean="0"/>
              <a:t> </a:t>
            </a:r>
            <a:r>
              <a:rPr lang="en-GB" dirty="0" err="1" smtClean="0"/>
              <a:t>bitne</a:t>
            </a:r>
            <a:r>
              <a:rPr lang="en-GB" dirty="0" smtClean="0"/>
              <a:t> </a:t>
            </a:r>
            <a:r>
              <a:rPr lang="en-GB" dirty="0" err="1" smtClean="0"/>
              <a:t>segmente</a:t>
            </a:r>
            <a:r>
              <a:rPr lang="en-GB" dirty="0" smtClean="0"/>
              <a:t> </a:t>
            </a:r>
            <a:r>
              <a:rPr lang="en-GB" dirty="0" err="1" smtClean="0"/>
              <a:t>ove</a:t>
            </a:r>
            <a:r>
              <a:rPr lang="en-GB" dirty="0" smtClean="0"/>
              <a:t> </a:t>
            </a:r>
            <a:r>
              <a:rPr lang="en-GB" dirty="0" err="1" smtClean="0"/>
              <a:t>vrste</a:t>
            </a:r>
            <a:r>
              <a:rPr lang="en-GB" dirty="0" smtClean="0"/>
              <a:t> </a:t>
            </a:r>
            <a:r>
              <a:rPr lang="en-GB" dirty="0" err="1" smtClean="0"/>
              <a:t>posla</a:t>
            </a:r>
            <a:r>
              <a:rPr lang="en-GB" dirty="0" smtClean="0"/>
              <a:t> i </a:t>
            </a:r>
            <a:r>
              <a:rPr lang="en-GB" dirty="0" err="1" smtClean="0"/>
              <a:t>pristupačnost</a:t>
            </a:r>
            <a:r>
              <a:rPr lang="en-GB" dirty="0" smtClean="0"/>
              <a:t> </a:t>
            </a:r>
            <a:r>
              <a:rPr lang="en-GB" dirty="0" err="1" smtClean="0"/>
              <a:t>mentorice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mi </a:t>
            </a:r>
            <a:r>
              <a:rPr lang="en-GB" dirty="0" err="1" smtClean="0"/>
              <a:t>omogućili</a:t>
            </a:r>
            <a:r>
              <a:rPr lang="en-GB" dirty="0" smtClean="0"/>
              <a:t> da </a:t>
            </a:r>
            <a:r>
              <a:rPr lang="en-GB" dirty="0" err="1" smtClean="0"/>
              <a:t>iskusim</a:t>
            </a:r>
            <a:r>
              <a:rPr lang="en-GB" dirty="0" smtClean="0"/>
              <a:t> rad u </a:t>
            </a:r>
            <a:r>
              <a:rPr lang="en-GB" dirty="0" err="1" smtClean="0"/>
              <a:t>svojoj</a:t>
            </a:r>
            <a:r>
              <a:rPr lang="en-GB" dirty="0" smtClean="0"/>
              <a:t> </a:t>
            </a:r>
            <a:r>
              <a:rPr lang="en-GB" dirty="0" err="1" smtClean="0"/>
              <a:t>struci</a:t>
            </a:r>
            <a:r>
              <a:rPr lang="en-GB" dirty="0" smtClean="0"/>
              <a:t>,  u </a:t>
            </a:r>
            <a:r>
              <a:rPr lang="en-GB" dirty="0" err="1" smtClean="0"/>
              <a:t>području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me </a:t>
            </a:r>
            <a:r>
              <a:rPr lang="en-GB" dirty="0" err="1" smtClean="0"/>
              <a:t>zanima</a:t>
            </a:r>
            <a:r>
              <a:rPr lang="en-GB" dirty="0" smtClean="0"/>
              <a:t>. </a:t>
            </a:r>
          </a:p>
          <a:p>
            <a:r>
              <a:rPr lang="en-GB" dirty="0" smtClean="0"/>
              <a:t>Puno </a:t>
            </a:r>
            <a:r>
              <a:rPr lang="en-GB" dirty="0" err="1" smtClean="0"/>
              <a:t>praktičnog</a:t>
            </a:r>
            <a:r>
              <a:rPr lang="en-GB" dirty="0" smtClean="0"/>
              <a:t> i </a:t>
            </a:r>
            <a:r>
              <a:rPr lang="en-GB" dirty="0" err="1" smtClean="0"/>
              <a:t>terenskog</a:t>
            </a:r>
            <a:r>
              <a:rPr lang="en-GB" dirty="0" smtClean="0"/>
              <a:t> </a:t>
            </a:r>
            <a:r>
              <a:rPr lang="en-GB" dirty="0" err="1" smtClean="0"/>
              <a:t>rada</a:t>
            </a:r>
            <a:r>
              <a:rPr lang="en-GB" dirty="0" smtClean="0"/>
              <a:t> , novo </a:t>
            </a:r>
            <a:r>
              <a:rPr lang="en-GB" dirty="0" err="1" smtClean="0"/>
              <a:t>iskustvo</a:t>
            </a:r>
            <a:r>
              <a:rPr lang="en-GB" dirty="0" smtClean="0"/>
              <a:t> </a:t>
            </a:r>
            <a:r>
              <a:rPr lang="en-GB" dirty="0" err="1" smtClean="0"/>
              <a:t>upoznavanje</a:t>
            </a:r>
            <a:r>
              <a:rPr lang="en-GB" dirty="0" smtClean="0"/>
              <a:t> s </a:t>
            </a:r>
            <a:r>
              <a:rPr lang="en-GB" dirty="0" err="1" smtClean="0"/>
              <a:t>drugom</a:t>
            </a:r>
            <a:r>
              <a:rPr lang="en-GB" dirty="0" smtClean="0"/>
              <a:t> </a:t>
            </a:r>
            <a:r>
              <a:rPr lang="en-GB" dirty="0" err="1" smtClean="0"/>
              <a:t>proizvodnjom</a:t>
            </a:r>
            <a:r>
              <a:rPr lang="en-GB" dirty="0" smtClean="0"/>
              <a:t>, </a:t>
            </a:r>
            <a:r>
              <a:rPr lang="en-GB" dirty="0" err="1" smtClean="0"/>
              <a:t>upoznavanje</a:t>
            </a:r>
            <a:r>
              <a:rPr lang="en-GB" dirty="0" smtClean="0"/>
              <a:t> </a:t>
            </a:r>
            <a:r>
              <a:rPr lang="en-GB" dirty="0" err="1" smtClean="0"/>
              <a:t>novih</a:t>
            </a:r>
            <a:r>
              <a:rPr lang="en-GB" dirty="0" smtClean="0"/>
              <a:t> </a:t>
            </a:r>
            <a:r>
              <a:rPr lang="en-GB" dirty="0" err="1" smtClean="0"/>
              <a:t>ljudi</a:t>
            </a:r>
            <a:r>
              <a:rPr lang="en-GB" dirty="0" smtClean="0"/>
              <a:t>, </a:t>
            </a:r>
            <a:r>
              <a:rPr lang="en-GB" dirty="0" err="1" smtClean="0"/>
              <a:t>komunikacija</a:t>
            </a:r>
            <a:r>
              <a:rPr lang="en-GB" dirty="0" smtClean="0"/>
              <a:t> s </a:t>
            </a:r>
            <a:r>
              <a:rPr lang="en-GB" dirty="0" err="1" smtClean="0"/>
              <a:t>voditeljima</a:t>
            </a:r>
            <a:r>
              <a:rPr lang="en-GB" dirty="0" smtClean="0"/>
              <a:t>, </a:t>
            </a:r>
            <a:r>
              <a:rPr lang="en-GB" dirty="0" err="1" smtClean="0"/>
              <a:t>radnicima</a:t>
            </a:r>
            <a:r>
              <a:rPr lang="en-GB" dirty="0" smtClean="0"/>
              <a:t> i </a:t>
            </a:r>
            <a:r>
              <a:rPr lang="en-GB" dirty="0" err="1" smtClean="0"/>
              <a:t>razmjenjivanje</a:t>
            </a:r>
            <a:r>
              <a:rPr lang="en-GB" dirty="0" smtClean="0"/>
              <a:t> </a:t>
            </a:r>
            <a:r>
              <a:rPr lang="en-GB" dirty="0" err="1" smtClean="0"/>
              <a:t>korisnih</a:t>
            </a:r>
            <a:r>
              <a:rPr lang="en-GB" dirty="0" smtClean="0"/>
              <a:t> </a:t>
            </a:r>
            <a:r>
              <a:rPr lang="en-GB" dirty="0" err="1" smtClean="0"/>
              <a:t>iskustva</a:t>
            </a:r>
            <a:r>
              <a:rPr lang="en-GB" dirty="0" smtClean="0"/>
              <a:t> i </a:t>
            </a:r>
            <a:r>
              <a:rPr lang="en-GB" dirty="0" err="1" smtClean="0"/>
              <a:t>savjeta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edukacija</a:t>
            </a:r>
            <a:r>
              <a:rPr lang="en-GB" dirty="0" smtClean="0"/>
              <a:t> o </a:t>
            </a:r>
            <a:r>
              <a:rPr lang="en-GB" dirty="0" err="1" smtClean="0"/>
              <a:t>uzimanju</a:t>
            </a:r>
            <a:r>
              <a:rPr lang="en-GB" dirty="0" smtClean="0"/>
              <a:t> </a:t>
            </a:r>
            <a:r>
              <a:rPr lang="en-GB" dirty="0" err="1" smtClean="0"/>
              <a:t>uzoraka</a:t>
            </a:r>
            <a:r>
              <a:rPr lang="en-GB" dirty="0" smtClean="0"/>
              <a:t> i </a:t>
            </a:r>
            <a:r>
              <a:rPr lang="en-GB" dirty="0" err="1" smtClean="0"/>
              <a:t>provođenju</a:t>
            </a:r>
            <a:r>
              <a:rPr lang="en-GB" dirty="0" smtClean="0"/>
              <a:t> </a:t>
            </a:r>
            <a:r>
              <a:rPr lang="en-GB" dirty="0" err="1" smtClean="0"/>
              <a:t>analiza</a:t>
            </a:r>
            <a:endParaRPr lang="en-GB" dirty="0" smtClean="0"/>
          </a:p>
          <a:p>
            <a:r>
              <a:rPr lang="en-GB" dirty="0" err="1" smtClean="0"/>
              <a:t>primjena</a:t>
            </a:r>
            <a:r>
              <a:rPr lang="en-GB" dirty="0" smtClean="0"/>
              <a:t> </a:t>
            </a:r>
            <a:r>
              <a:rPr lang="en-GB" dirty="0" err="1" smtClean="0"/>
              <a:t>teorije</a:t>
            </a:r>
            <a:r>
              <a:rPr lang="en-GB" dirty="0" smtClean="0"/>
              <a:t> u </a:t>
            </a:r>
            <a:r>
              <a:rPr lang="en-GB" dirty="0" err="1" smtClean="0"/>
              <a:t>praksi</a:t>
            </a:r>
            <a:r>
              <a:rPr lang="en-GB" dirty="0" smtClean="0"/>
              <a:t>, </a:t>
            </a:r>
            <a:r>
              <a:rPr lang="en-GB" dirty="0" err="1" smtClean="0"/>
              <a:t>teorija</a:t>
            </a:r>
            <a:r>
              <a:rPr lang="en-GB" dirty="0" smtClean="0"/>
              <a:t> </a:t>
            </a:r>
            <a:r>
              <a:rPr lang="en-GB" dirty="0" err="1" smtClean="0"/>
              <a:t>naucena</a:t>
            </a:r>
            <a:r>
              <a:rPr lang="en-GB" dirty="0" smtClean="0"/>
              <a:t> na </a:t>
            </a:r>
            <a:r>
              <a:rPr lang="en-GB" dirty="0" err="1" smtClean="0"/>
              <a:t>studiju</a:t>
            </a:r>
            <a:endParaRPr lang="en-GB" dirty="0" smtClean="0"/>
          </a:p>
          <a:p>
            <a:r>
              <a:rPr lang="en-GB" dirty="0" err="1" smtClean="0"/>
              <a:t>Najkorisniji</a:t>
            </a:r>
            <a:r>
              <a:rPr lang="en-GB" dirty="0" smtClean="0"/>
              <a:t> </a:t>
            </a:r>
            <a:r>
              <a:rPr lang="en-GB" dirty="0" err="1" smtClean="0"/>
              <a:t>aspekt</a:t>
            </a:r>
            <a:r>
              <a:rPr lang="en-GB" dirty="0" smtClean="0"/>
              <a:t> </a:t>
            </a:r>
            <a:r>
              <a:rPr lang="en-GB" dirty="0" err="1" smtClean="0"/>
              <a:t>prakse</a:t>
            </a:r>
            <a:r>
              <a:rPr lang="en-GB" dirty="0" smtClean="0"/>
              <a:t> </a:t>
            </a:r>
            <a:r>
              <a:rPr lang="en-GB" dirty="0" err="1" smtClean="0"/>
              <a:t>smatram</a:t>
            </a:r>
            <a:r>
              <a:rPr lang="en-GB" dirty="0" smtClean="0"/>
              <a:t> </a:t>
            </a:r>
            <a:r>
              <a:rPr lang="en-GB" dirty="0" err="1" smtClean="0"/>
              <a:t>stjecanje</a:t>
            </a:r>
            <a:r>
              <a:rPr lang="en-GB" dirty="0" smtClean="0"/>
              <a:t> </a:t>
            </a:r>
            <a:r>
              <a:rPr lang="en-GB" dirty="0" err="1" smtClean="0"/>
              <a:t>radnih</a:t>
            </a:r>
            <a:r>
              <a:rPr lang="en-GB" dirty="0" smtClean="0"/>
              <a:t> </a:t>
            </a:r>
            <a:r>
              <a:rPr lang="en-GB" dirty="0" err="1" smtClean="0"/>
              <a:t>navika</a:t>
            </a:r>
            <a:r>
              <a:rPr lang="en-GB" dirty="0" smtClean="0"/>
              <a:t>. </a:t>
            </a:r>
            <a:r>
              <a:rPr lang="en-GB" dirty="0" err="1" smtClean="0"/>
              <a:t>Prepoznati</a:t>
            </a:r>
            <a:r>
              <a:rPr lang="en-GB" dirty="0" smtClean="0"/>
              <a:t> </a:t>
            </a:r>
            <a:r>
              <a:rPr lang="en-GB" dirty="0" err="1" smtClean="0"/>
              <a:t>sebe</a:t>
            </a:r>
            <a:r>
              <a:rPr lang="en-GB" dirty="0" smtClean="0"/>
              <a:t> </a:t>
            </a:r>
            <a:r>
              <a:rPr lang="en-GB" dirty="0" err="1" smtClean="0"/>
              <a:t>kakav</a:t>
            </a:r>
            <a:r>
              <a:rPr lang="en-GB" dirty="0" smtClean="0"/>
              <a:t> </a:t>
            </a:r>
            <a:r>
              <a:rPr lang="en-GB" dirty="0" err="1" smtClean="0"/>
              <a:t>sam</a:t>
            </a:r>
            <a:r>
              <a:rPr lang="en-GB" dirty="0" smtClean="0"/>
              <a:t> u </a:t>
            </a:r>
            <a:r>
              <a:rPr lang="en-GB" dirty="0" err="1" smtClean="0"/>
              <a:t>radnoj</a:t>
            </a:r>
            <a:r>
              <a:rPr lang="en-GB" dirty="0" smtClean="0"/>
              <a:t> </a:t>
            </a:r>
            <a:r>
              <a:rPr lang="en-GB" dirty="0" err="1" smtClean="0"/>
              <a:t>okolini</a:t>
            </a:r>
            <a:r>
              <a:rPr lang="en-GB" dirty="0" smtClean="0"/>
              <a:t> , </a:t>
            </a:r>
            <a:r>
              <a:rPr lang="en-GB" dirty="0" err="1" smtClean="0"/>
              <a:t>jesam</a:t>
            </a:r>
            <a:r>
              <a:rPr lang="en-GB" dirty="0" smtClean="0"/>
              <a:t> li </a:t>
            </a:r>
            <a:r>
              <a:rPr lang="en-GB" dirty="0" err="1" smtClean="0"/>
              <a:t>kolegijalan</a:t>
            </a:r>
            <a:endParaRPr lang="en-GB" dirty="0" smtClean="0"/>
          </a:p>
          <a:p>
            <a:r>
              <a:rPr lang="en-GB" dirty="0" smtClean="0"/>
              <a:t>Na </a:t>
            </a:r>
            <a:r>
              <a:rPr lang="en-GB" dirty="0" err="1" smtClean="0"/>
              <a:t>stručnoj</a:t>
            </a:r>
            <a:r>
              <a:rPr lang="en-GB" dirty="0" smtClean="0"/>
              <a:t> </a:t>
            </a:r>
            <a:r>
              <a:rPr lang="en-GB" dirty="0" err="1" smtClean="0"/>
              <a:t>praksi</a:t>
            </a:r>
            <a:r>
              <a:rPr lang="en-GB" dirty="0" smtClean="0"/>
              <a:t> </a:t>
            </a:r>
            <a:r>
              <a:rPr lang="en-GB" dirty="0" err="1" smtClean="0"/>
              <a:t>sam</a:t>
            </a:r>
            <a:r>
              <a:rPr lang="en-GB" dirty="0" smtClean="0"/>
              <a:t> </a:t>
            </a:r>
            <a:r>
              <a:rPr lang="en-GB" dirty="0" err="1" smtClean="0"/>
              <a:t>mogao</a:t>
            </a:r>
            <a:r>
              <a:rPr lang="en-GB" dirty="0" smtClean="0"/>
              <a:t> </a:t>
            </a:r>
            <a:r>
              <a:rPr lang="en-GB" dirty="0" err="1" smtClean="0"/>
              <a:t>povezati</a:t>
            </a:r>
            <a:r>
              <a:rPr lang="en-GB" dirty="0" smtClean="0"/>
              <a:t> </a:t>
            </a:r>
            <a:r>
              <a:rPr lang="en-GB" dirty="0" err="1" smtClean="0"/>
              <a:t>usvojeni</a:t>
            </a:r>
            <a:r>
              <a:rPr lang="en-GB" dirty="0" smtClean="0"/>
              <a:t> </a:t>
            </a:r>
            <a:r>
              <a:rPr lang="en-GB" dirty="0" err="1" smtClean="0"/>
              <a:t>teorijski</a:t>
            </a:r>
            <a:r>
              <a:rPr lang="en-GB" dirty="0" smtClean="0"/>
              <a:t> sa </a:t>
            </a:r>
            <a:r>
              <a:rPr lang="en-GB" dirty="0" err="1" smtClean="0"/>
              <a:t>praktičnim</a:t>
            </a:r>
            <a:r>
              <a:rPr lang="en-GB" dirty="0" smtClean="0"/>
              <a:t> </a:t>
            </a:r>
            <a:r>
              <a:rPr lang="en-GB" dirty="0" err="1" smtClean="0"/>
              <a:t>dijelom</a:t>
            </a:r>
            <a:r>
              <a:rPr lang="en-GB" dirty="0" smtClean="0"/>
              <a:t>.</a:t>
            </a:r>
          </a:p>
          <a:p>
            <a:r>
              <a:rPr lang="en-GB" dirty="0" smtClean="0"/>
              <a:t>Puno </a:t>
            </a:r>
            <a:r>
              <a:rPr lang="en-GB" dirty="0" err="1" smtClean="0"/>
              <a:t>praktičnog</a:t>
            </a:r>
            <a:r>
              <a:rPr lang="en-GB" dirty="0" smtClean="0"/>
              <a:t> i </a:t>
            </a:r>
            <a:r>
              <a:rPr lang="en-GB" dirty="0" err="1" smtClean="0"/>
              <a:t>terenskog</a:t>
            </a:r>
            <a:r>
              <a:rPr lang="en-GB" dirty="0" smtClean="0"/>
              <a:t> </a:t>
            </a:r>
            <a:r>
              <a:rPr lang="en-GB" dirty="0" err="1" smtClean="0"/>
              <a:t>rada</a:t>
            </a:r>
            <a:r>
              <a:rPr lang="en-GB" dirty="0" smtClean="0"/>
              <a:t>, </a:t>
            </a:r>
            <a:r>
              <a:rPr lang="en-GB" dirty="0" err="1" smtClean="0"/>
              <a:t>upoznavanje</a:t>
            </a:r>
            <a:r>
              <a:rPr lang="en-GB" dirty="0" smtClean="0"/>
              <a:t> </a:t>
            </a:r>
            <a:r>
              <a:rPr lang="en-GB" dirty="0" err="1" smtClean="0"/>
              <a:t>novih</a:t>
            </a:r>
            <a:r>
              <a:rPr lang="en-GB" dirty="0" smtClean="0"/>
              <a:t> </a:t>
            </a:r>
            <a:r>
              <a:rPr lang="en-GB" dirty="0" err="1" smtClean="0"/>
              <a:t>ljudi</a:t>
            </a:r>
            <a:r>
              <a:rPr lang="en-GB" dirty="0" smtClean="0"/>
              <a:t>, </a:t>
            </a:r>
            <a:r>
              <a:rPr lang="en-GB" dirty="0" err="1" smtClean="0"/>
              <a:t>komunikacija</a:t>
            </a:r>
            <a:r>
              <a:rPr lang="en-GB" dirty="0" smtClean="0"/>
              <a:t> s </a:t>
            </a:r>
            <a:r>
              <a:rPr lang="en-GB" dirty="0" err="1" smtClean="0"/>
              <a:t>voditeljima</a:t>
            </a:r>
            <a:r>
              <a:rPr lang="en-GB" dirty="0" smtClean="0"/>
              <a:t>, </a:t>
            </a:r>
            <a:r>
              <a:rPr lang="en-GB" dirty="0" err="1" smtClean="0"/>
              <a:t>radnicima</a:t>
            </a:r>
            <a:r>
              <a:rPr lang="en-GB" dirty="0" smtClean="0"/>
              <a:t> i </a:t>
            </a:r>
            <a:r>
              <a:rPr lang="en-GB" dirty="0" err="1" smtClean="0"/>
              <a:t>razumijevanje</a:t>
            </a:r>
            <a:r>
              <a:rPr lang="en-GB" dirty="0" smtClean="0"/>
              <a:t> </a:t>
            </a:r>
            <a:r>
              <a:rPr lang="en-GB" dirty="0" err="1" smtClean="0"/>
              <a:t>novih</a:t>
            </a:r>
            <a:r>
              <a:rPr lang="en-GB" dirty="0" smtClean="0"/>
              <a:t> </a:t>
            </a:r>
            <a:r>
              <a:rPr lang="en-GB" dirty="0" err="1" smtClean="0"/>
              <a:t>pojmova</a:t>
            </a:r>
            <a:r>
              <a:rPr lang="en-GB" dirty="0" smtClean="0"/>
              <a:t> i </a:t>
            </a:r>
            <a:r>
              <a:rPr lang="en-GB" dirty="0" err="1" smtClean="0"/>
              <a:t>primjena</a:t>
            </a:r>
            <a:r>
              <a:rPr lang="en-GB" dirty="0" smtClean="0"/>
              <a:t> </a:t>
            </a:r>
            <a:r>
              <a:rPr lang="en-GB" dirty="0" err="1" smtClean="0"/>
              <a:t>tih</a:t>
            </a:r>
            <a:r>
              <a:rPr lang="en-GB" dirty="0" smtClean="0"/>
              <a:t> </a:t>
            </a:r>
            <a:r>
              <a:rPr lang="en-GB" dirty="0" err="1" smtClean="0"/>
              <a:t>pojmova</a:t>
            </a:r>
            <a:r>
              <a:rPr lang="en-GB" dirty="0" smtClean="0"/>
              <a:t>.</a:t>
            </a:r>
          </a:p>
          <a:p>
            <a:r>
              <a:rPr lang="en-GB" dirty="0" smtClean="0"/>
              <a:t>Na </a:t>
            </a:r>
            <a:r>
              <a:rPr lang="en-GB" dirty="0" err="1" smtClean="0"/>
              <a:t>praksi</a:t>
            </a:r>
            <a:r>
              <a:rPr lang="en-GB" dirty="0" smtClean="0"/>
              <a:t> </a:t>
            </a:r>
            <a:r>
              <a:rPr lang="en-GB" dirty="0" err="1" smtClean="0"/>
              <a:t>naučila</a:t>
            </a:r>
            <a:r>
              <a:rPr lang="en-GB" dirty="0" smtClean="0"/>
              <a:t> </a:t>
            </a:r>
            <a:r>
              <a:rPr lang="en-GB" dirty="0" err="1" smtClean="0"/>
              <a:t>sam</a:t>
            </a:r>
            <a:r>
              <a:rPr lang="en-GB" dirty="0" smtClean="0"/>
              <a:t> </a:t>
            </a:r>
            <a:r>
              <a:rPr lang="en-GB" dirty="0" err="1" smtClean="0"/>
              <a:t>povezati</a:t>
            </a:r>
            <a:r>
              <a:rPr lang="en-GB" dirty="0" smtClean="0"/>
              <a:t> </a:t>
            </a:r>
            <a:r>
              <a:rPr lang="en-GB" dirty="0" err="1" smtClean="0"/>
              <a:t>teoriju</a:t>
            </a:r>
            <a:r>
              <a:rPr lang="en-GB" dirty="0" smtClean="0"/>
              <a:t> s </a:t>
            </a:r>
            <a:r>
              <a:rPr lang="en-GB" dirty="0" err="1" smtClean="0"/>
              <a:t>praksom</a:t>
            </a:r>
            <a:r>
              <a:rPr lang="en-GB" dirty="0" smtClean="0"/>
              <a:t>, </a:t>
            </a:r>
            <a:r>
              <a:rPr lang="en-GB" dirty="0" err="1" smtClean="0"/>
              <a:t>tvrtka</a:t>
            </a:r>
            <a:r>
              <a:rPr lang="en-GB" dirty="0" smtClean="0"/>
              <a:t> u </a:t>
            </a:r>
            <a:r>
              <a:rPr lang="en-GB" dirty="0" err="1" smtClean="0"/>
              <a:t>kojoj</a:t>
            </a:r>
            <a:r>
              <a:rPr lang="en-GB" dirty="0" smtClean="0"/>
              <a:t> </a:t>
            </a:r>
            <a:r>
              <a:rPr lang="en-GB" dirty="0" err="1" smtClean="0"/>
              <a:t>sam</a:t>
            </a:r>
            <a:r>
              <a:rPr lang="en-GB" dirty="0" smtClean="0"/>
              <a:t> </a:t>
            </a:r>
            <a:r>
              <a:rPr lang="en-GB" dirty="0" err="1" smtClean="0"/>
              <a:t>odrađivala</a:t>
            </a:r>
            <a:r>
              <a:rPr lang="en-GB" dirty="0" smtClean="0"/>
              <a:t> </a:t>
            </a:r>
            <a:r>
              <a:rPr lang="en-GB" dirty="0" err="1" smtClean="0"/>
              <a:t>praksu</a:t>
            </a:r>
            <a:r>
              <a:rPr lang="en-GB" dirty="0" smtClean="0"/>
              <a:t> mi je </a:t>
            </a:r>
            <a:r>
              <a:rPr lang="en-GB" dirty="0" err="1" smtClean="0"/>
              <a:t>pokazala</a:t>
            </a:r>
            <a:r>
              <a:rPr lang="en-GB" dirty="0" smtClean="0"/>
              <a:t> na </a:t>
            </a:r>
            <a:r>
              <a:rPr lang="en-GB" dirty="0" err="1" smtClean="0"/>
              <a:t>što</a:t>
            </a:r>
            <a:r>
              <a:rPr lang="en-GB" dirty="0" smtClean="0"/>
              <a:t> je </a:t>
            </a:r>
            <a:r>
              <a:rPr lang="en-GB" dirty="0" err="1" smtClean="0"/>
              <a:t>sve</a:t>
            </a:r>
            <a:r>
              <a:rPr lang="en-GB" dirty="0" smtClean="0"/>
              <a:t> </a:t>
            </a:r>
            <a:r>
              <a:rPr lang="en-GB" dirty="0" err="1" smtClean="0"/>
              <a:t>potrebno</a:t>
            </a:r>
            <a:r>
              <a:rPr lang="en-GB" dirty="0" smtClean="0"/>
              <a:t> </a:t>
            </a:r>
            <a:r>
              <a:rPr lang="en-GB" dirty="0" err="1" smtClean="0"/>
              <a:t>obratiti</a:t>
            </a:r>
            <a:r>
              <a:rPr lang="en-GB" dirty="0" smtClean="0"/>
              <a:t> </a:t>
            </a:r>
            <a:r>
              <a:rPr lang="en-GB" dirty="0" err="1" smtClean="0"/>
              <a:t>pažnju</a:t>
            </a:r>
            <a:r>
              <a:rPr lang="en-GB" dirty="0" smtClean="0"/>
              <a:t> </a:t>
            </a:r>
            <a:r>
              <a:rPr lang="en-GB" dirty="0" err="1" smtClean="0"/>
              <a:t>prilikom</a:t>
            </a:r>
            <a:r>
              <a:rPr lang="en-GB" dirty="0" smtClean="0"/>
              <a:t> </a:t>
            </a:r>
            <a:r>
              <a:rPr lang="en-GB" dirty="0" err="1" smtClean="0"/>
              <a:t>pristupanja</a:t>
            </a:r>
            <a:r>
              <a:rPr lang="en-GB" dirty="0" smtClean="0"/>
              <a:t> </a:t>
            </a:r>
            <a:r>
              <a:rPr lang="en-GB" dirty="0" err="1" smtClean="0"/>
              <a:t>radu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zašto</a:t>
            </a:r>
            <a:r>
              <a:rPr lang="en-GB" dirty="0" smtClean="0"/>
              <a:t> je </a:t>
            </a:r>
            <a:r>
              <a:rPr lang="en-GB" dirty="0" err="1" smtClean="0"/>
              <a:t>važno</a:t>
            </a:r>
            <a:r>
              <a:rPr lang="en-GB" dirty="0" smtClean="0"/>
              <a:t> s </a:t>
            </a:r>
            <a:r>
              <a:rPr lang="en-GB" dirty="0" err="1" smtClean="0"/>
              <a:t>oprezom</a:t>
            </a:r>
            <a:r>
              <a:rPr lang="en-GB" dirty="0" smtClean="0"/>
              <a:t> </a:t>
            </a:r>
            <a:r>
              <a:rPr lang="en-GB" dirty="0" err="1" smtClean="0"/>
              <a:t>pristupati</a:t>
            </a:r>
            <a:r>
              <a:rPr lang="en-GB" dirty="0" smtClean="0"/>
              <a:t> </a:t>
            </a:r>
            <a:r>
              <a:rPr lang="en-GB" dirty="0" err="1" smtClean="0"/>
              <a:t>poslu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Svakako</a:t>
            </a:r>
            <a:r>
              <a:rPr lang="en-GB" dirty="0" smtClean="0"/>
              <a:t> </a:t>
            </a:r>
            <a:r>
              <a:rPr lang="en-GB" dirty="0" err="1" smtClean="0"/>
              <a:t>najkorisnijim</a:t>
            </a:r>
            <a:r>
              <a:rPr lang="en-GB" dirty="0" smtClean="0"/>
              <a:t> </a:t>
            </a:r>
            <a:r>
              <a:rPr lang="en-GB" dirty="0" err="1" smtClean="0"/>
              <a:t>smatram</a:t>
            </a:r>
            <a:r>
              <a:rPr lang="en-GB" dirty="0" smtClean="0"/>
              <a:t> </a:t>
            </a:r>
            <a:r>
              <a:rPr lang="en-GB" dirty="0" err="1" smtClean="0"/>
              <a:t>mogućnost</a:t>
            </a:r>
            <a:r>
              <a:rPr lang="en-GB" dirty="0" smtClean="0"/>
              <a:t> </a:t>
            </a:r>
            <a:r>
              <a:rPr lang="en-GB" dirty="0" err="1" smtClean="0"/>
              <a:t>rada</a:t>
            </a:r>
            <a:r>
              <a:rPr lang="en-GB" dirty="0" smtClean="0"/>
              <a:t> na </a:t>
            </a:r>
            <a:r>
              <a:rPr lang="en-GB" dirty="0" err="1" smtClean="0"/>
              <a:t>terenu</a:t>
            </a:r>
            <a:r>
              <a:rPr lang="en-GB" dirty="0" smtClean="0"/>
              <a:t>, </a:t>
            </a:r>
            <a:r>
              <a:rPr lang="en-GB" dirty="0" err="1" smtClean="0"/>
              <a:t>upoznavanja</a:t>
            </a:r>
            <a:r>
              <a:rPr lang="en-GB" dirty="0" smtClean="0"/>
              <a:t> sa </a:t>
            </a:r>
            <a:r>
              <a:rPr lang="en-GB" dirty="0" err="1" smtClean="0"/>
              <a:t>stvarnim</a:t>
            </a:r>
            <a:r>
              <a:rPr lang="en-GB" dirty="0" smtClean="0"/>
              <a:t> </a:t>
            </a:r>
            <a:r>
              <a:rPr lang="en-GB" dirty="0" err="1" smtClean="0"/>
              <a:t>situacijama</a:t>
            </a:r>
            <a:r>
              <a:rPr lang="en-GB" dirty="0" smtClean="0"/>
              <a:t> u </a:t>
            </a:r>
            <a:r>
              <a:rPr lang="en-GB" dirty="0" err="1" smtClean="0"/>
              <a:t>ovakvom</a:t>
            </a:r>
            <a:r>
              <a:rPr lang="en-GB" dirty="0" smtClean="0"/>
              <a:t> </a:t>
            </a:r>
            <a:r>
              <a:rPr lang="en-GB" dirty="0" err="1" smtClean="0"/>
              <a:t>tipu</a:t>
            </a:r>
            <a:r>
              <a:rPr lang="en-GB" dirty="0" smtClean="0"/>
              <a:t> </a:t>
            </a:r>
            <a:r>
              <a:rPr lang="en-GB" dirty="0" err="1" smtClean="0"/>
              <a:t>posla</a:t>
            </a:r>
            <a:r>
              <a:rPr lang="en-GB" dirty="0" smtClean="0"/>
              <a:t> i </a:t>
            </a:r>
            <a:r>
              <a:rPr lang="en-GB" dirty="0" err="1" smtClean="0"/>
              <a:t>tržištem</a:t>
            </a:r>
            <a:r>
              <a:rPr lang="en-GB" dirty="0" smtClean="0"/>
              <a:t> </a:t>
            </a:r>
            <a:r>
              <a:rPr lang="en-GB" dirty="0" err="1" smtClean="0"/>
              <a:t>rada</a:t>
            </a:r>
            <a:r>
              <a:rPr lang="en-GB" dirty="0" smtClean="0"/>
              <a:t>, </a:t>
            </a:r>
            <a:r>
              <a:rPr lang="en-GB" dirty="0" err="1" smtClean="0"/>
              <a:t>stjecanjem</a:t>
            </a:r>
            <a:r>
              <a:rPr lang="en-GB" dirty="0" smtClean="0"/>
              <a:t> </a:t>
            </a:r>
            <a:r>
              <a:rPr lang="en-GB" dirty="0" err="1" smtClean="0"/>
              <a:t>vrlo</a:t>
            </a:r>
            <a:r>
              <a:rPr lang="en-GB" dirty="0" smtClean="0"/>
              <a:t> </a:t>
            </a:r>
            <a:r>
              <a:rPr lang="en-GB" dirty="0" err="1" smtClean="0"/>
              <a:t>vrijednih</a:t>
            </a:r>
            <a:r>
              <a:rPr lang="en-GB" dirty="0" smtClean="0"/>
              <a:t> </a:t>
            </a:r>
            <a:r>
              <a:rPr lang="en-GB" dirty="0" err="1" smtClean="0"/>
              <a:t>iskustava</a:t>
            </a:r>
            <a:r>
              <a:rPr lang="en-GB" dirty="0" smtClean="0"/>
              <a:t>, </a:t>
            </a:r>
            <a:r>
              <a:rPr lang="en-GB" dirty="0" err="1" smtClean="0"/>
              <a:t>unaprijeđivanje</a:t>
            </a:r>
            <a:r>
              <a:rPr lang="en-GB" dirty="0" smtClean="0"/>
              <a:t> </a:t>
            </a:r>
            <a:r>
              <a:rPr lang="en-GB" dirty="0" err="1" smtClean="0"/>
              <a:t>mojih</a:t>
            </a:r>
            <a:r>
              <a:rPr lang="en-GB" dirty="0" smtClean="0"/>
              <a:t> </a:t>
            </a:r>
            <a:r>
              <a:rPr lang="en-GB" dirty="0" err="1" smtClean="0"/>
              <a:t>postojećih</a:t>
            </a:r>
            <a:r>
              <a:rPr lang="en-GB" dirty="0" smtClean="0"/>
              <a:t> </a:t>
            </a:r>
            <a:r>
              <a:rPr lang="en-GB" dirty="0" err="1" smtClean="0"/>
              <a:t>radnih</a:t>
            </a:r>
            <a:r>
              <a:rPr lang="en-GB" dirty="0" smtClean="0"/>
              <a:t> </a:t>
            </a:r>
            <a:r>
              <a:rPr lang="en-GB" dirty="0" err="1" smtClean="0"/>
              <a:t>navika</a:t>
            </a:r>
            <a:r>
              <a:rPr lang="en-GB" dirty="0" smtClean="0"/>
              <a:t>, </a:t>
            </a:r>
            <a:r>
              <a:rPr lang="en-GB" dirty="0" err="1" smtClean="0"/>
              <a:t>mogućnost</a:t>
            </a:r>
            <a:r>
              <a:rPr lang="en-GB" dirty="0" smtClean="0"/>
              <a:t> </a:t>
            </a:r>
            <a:r>
              <a:rPr lang="en-GB" dirty="0" err="1" smtClean="0"/>
              <a:t>primjene</a:t>
            </a:r>
            <a:r>
              <a:rPr lang="en-GB" dirty="0" smtClean="0"/>
              <a:t> </a:t>
            </a:r>
            <a:r>
              <a:rPr lang="en-GB" dirty="0" err="1" smtClean="0"/>
              <a:t>znanja</a:t>
            </a:r>
            <a:r>
              <a:rPr lang="en-GB" dirty="0" smtClean="0"/>
              <a:t> </a:t>
            </a:r>
            <a:r>
              <a:rPr lang="en-GB" dirty="0" err="1" smtClean="0"/>
              <a:t>stečenog</a:t>
            </a:r>
            <a:r>
              <a:rPr lang="en-GB" dirty="0" smtClean="0"/>
              <a:t> na </a:t>
            </a:r>
            <a:r>
              <a:rPr lang="en-GB" dirty="0" err="1" smtClean="0"/>
              <a:t>Veleučilištu</a:t>
            </a:r>
            <a:r>
              <a:rPr lang="en-GB" dirty="0" smtClean="0"/>
              <a:t> u </a:t>
            </a:r>
            <a:r>
              <a:rPr lang="en-GB" dirty="0" err="1" smtClean="0"/>
              <a:t>stvarnim</a:t>
            </a:r>
            <a:r>
              <a:rPr lang="en-GB" dirty="0" smtClean="0"/>
              <a:t> </a:t>
            </a:r>
            <a:r>
              <a:rPr lang="en-GB" dirty="0" err="1" smtClean="0"/>
              <a:t>situacijama</a:t>
            </a:r>
            <a:r>
              <a:rPr lang="en-GB" dirty="0" smtClean="0"/>
              <a:t>, </a:t>
            </a:r>
            <a:r>
              <a:rPr lang="en-GB" dirty="0" err="1" smtClean="0"/>
              <a:t>itd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Najkorisnije</a:t>
            </a:r>
            <a:r>
              <a:rPr lang="en-GB" dirty="0" smtClean="0"/>
              <a:t> </a:t>
            </a:r>
            <a:r>
              <a:rPr lang="en-GB" dirty="0" err="1" smtClean="0"/>
              <a:t>smatram</a:t>
            </a:r>
            <a:r>
              <a:rPr lang="en-GB" dirty="0" smtClean="0"/>
              <a:t> da </a:t>
            </a:r>
            <a:r>
              <a:rPr lang="en-GB" dirty="0" err="1" smtClean="0"/>
              <a:t>sam</a:t>
            </a:r>
            <a:r>
              <a:rPr lang="en-GB" dirty="0" smtClean="0"/>
              <a:t> </a:t>
            </a:r>
            <a:r>
              <a:rPr lang="en-GB" dirty="0" err="1" smtClean="0"/>
              <a:t>imala</a:t>
            </a:r>
            <a:r>
              <a:rPr lang="en-GB" dirty="0" smtClean="0"/>
              <a:t> </a:t>
            </a:r>
            <a:r>
              <a:rPr lang="en-GB" dirty="0" err="1" smtClean="0"/>
              <a:t>dovoljno</a:t>
            </a:r>
            <a:r>
              <a:rPr lang="en-GB" dirty="0" smtClean="0"/>
              <a:t> </a:t>
            </a:r>
            <a:r>
              <a:rPr lang="en-GB" dirty="0" err="1" smtClean="0"/>
              <a:t>vremena</a:t>
            </a:r>
            <a:r>
              <a:rPr lang="en-GB" dirty="0" smtClean="0"/>
              <a:t> za </a:t>
            </a:r>
            <a:r>
              <a:rPr lang="en-GB" dirty="0" err="1" smtClean="0"/>
              <a:t>pripremu</a:t>
            </a:r>
            <a:r>
              <a:rPr lang="en-GB" dirty="0" smtClean="0"/>
              <a:t> za </a:t>
            </a:r>
            <a:r>
              <a:rPr lang="en-GB" dirty="0" err="1" smtClean="0"/>
              <a:t>određeni</a:t>
            </a:r>
            <a:r>
              <a:rPr lang="en-GB" dirty="0" smtClean="0"/>
              <a:t> </a:t>
            </a:r>
            <a:r>
              <a:rPr lang="en-GB" dirty="0" err="1" smtClean="0"/>
              <a:t>zadatak</a:t>
            </a:r>
            <a:r>
              <a:rPr lang="en-GB" dirty="0" smtClean="0"/>
              <a:t> na </a:t>
            </a:r>
            <a:r>
              <a:rPr lang="en-GB" dirty="0" err="1" smtClean="0"/>
              <a:t>praksi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5" name="Pravokutnik 4"/>
          <p:cNvSpPr/>
          <p:nvPr/>
        </p:nvSpPr>
        <p:spPr>
          <a:xfrm>
            <a:off x="360484" y="570706"/>
            <a:ext cx="2033954" cy="914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err="1">
                <a:solidFill>
                  <a:prstClr val="black"/>
                </a:solidFill>
              </a:rPr>
              <a:t>Sps</a:t>
            </a:r>
            <a:r>
              <a:rPr lang="hr-HR" dirty="0">
                <a:solidFill>
                  <a:prstClr val="black"/>
                </a:solidFill>
              </a:rPr>
              <a:t> Poljoprivreda, smjer </a:t>
            </a:r>
            <a:r>
              <a:rPr lang="hr-HR" dirty="0" smtClean="0">
                <a:solidFill>
                  <a:prstClr val="black"/>
                </a:solidFill>
              </a:rPr>
              <a:t>Menadžment u poljoprivredi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12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628900" y="365125"/>
            <a:ext cx="8724900" cy="1325563"/>
          </a:xfrm>
        </p:spPr>
        <p:txBody>
          <a:bodyPr/>
          <a:lstStyle/>
          <a:p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aspekte</a:t>
            </a:r>
            <a:r>
              <a:rPr lang="en-GB" dirty="0" smtClean="0"/>
              <a:t> </a:t>
            </a:r>
            <a:r>
              <a:rPr lang="en-GB" dirty="0" err="1" smtClean="0"/>
              <a:t>prakse</a:t>
            </a:r>
            <a:r>
              <a:rPr lang="en-GB" dirty="0" smtClean="0"/>
              <a:t> </a:t>
            </a:r>
            <a:r>
              <a:rPr lang="en-GB" dirty="0" err="1" smtClean="0"/>
              <a:t>smatrate</a:t>
            </a:r>
            <a:r>
              <a:rPr lang="en-GB" dirty="0" smtClean="0"/>
              <a:t> </a:t>
            </a:r>
            <a:r>
              <a:rPr lang="en-GB" dirty="0" err="1" smtClean="0"/>
              <a:t>najkorisnijima</a:t>
            </a:r>
            <a:r>
              <a:rPr lang="en-GB" dirty="0" smtClean="0"/>
              <a:t> i </a:t>
            </a:r>
            <a:r>
              <a:rPr lang="en-GB" dirty="0" err="1" smtClean="0"/>
              <a:t>zašto</a:t>
            </a:r>
            <a:r>
              <a:rPr lang="en-GB" dirty="0" smtClean="0"/>
              <a:t>?</a:t>
            </a:r>
            <a:r>
              <a:rPr lang="hr-HR" dirty="0" smtClean="0"/>
              <a:t> (2)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err="1" smtClean="0"/>
              <a:t>Mogućnost</a:t>
            </a:r>
            <a:r>
              <a:rPr lang="en-GB" dirty="0" smtClean="0"/>
              <a:t> </a:t>
            </a:r>
            <a:r>
              <a:rPr lang="en-GB" dirty="0" err="1" smtClean="0"/>
              <a:t>praćenja</a:t>
            </a:r>
            <a:r>
              <a:rPr lang="en-GB" dirty="0" smtClean="0"/>
              <a:t> </a:t>
            </a:r>
            <a:r>
              <a:rPr lang="en-GB" dirty="0" err="1" smtClean="0"/>
              <a:t>proizvodnje</a:t>
            </a:r>
            <a:r>
              <a:rPr lang="en-GB" dirty="0" smtClean="0"/>
              <a:t> </a:t>
            </a:r>
            <a:r>
              <a:rPr lang="en-GB" dirty="0" err="1" smtClean="0"/>
              <a:t>maslina</a:t>
            </a:r>
            <a:r>
              <a:rPr lang="en-GB" dirty="0" smtClean="0"/>
              <a:t> i </a:t>
            </a:r>
            <a:r>
              <a:rPr lang="en-GB" dirty="0" err="1" smtClean="0"/>
              <a:t>maslinarstva</a:t>
            </a:r>
            <a:r>
              <a:rPr lang="en-GB" dirty="0" smtClean="0"/>
              <a:t> u </a:t>
            </a:r>
            <a:r>
              <a:rPr lang="en-GB" dirty="0" err="1" smtClean="0"/>
              <a:t>Španjolskoj</a:t>
            </a:r>
            <a:endParaRPr lang="en-GB" dirty="0" smtClean="0"/>
          </a:p>
          <a:p>
            <a:r>
              <a:rPr lang="en-GB" dirty="0" err="1" smtClean="0"/>
              <a:t>Osoblje</a:t>
            </a:r>
            <a:r>
              <a:rPr lang="en-GB" dirty="0" smtClean="0"/>
              <a:t> </a:t>
            </a:r>
            <a:r>
              <a:rPr lang="en-GB" dirty="0" err="1" smtClean="0"/>
              <a:t>tvrtke</a:t>
            </a:r>
            <a:r>
              <a:rPr lang="en-GB" dirty="0" smtClean="0"/>
              <a:t> je </a:t>
            </a:r>
            <a:r>
              <a:rPr lang="en-GB" dirty="0" err="1" smtClean="0"/>
              <a:t>stručno</a:t>
            </a:r>
            <a:r>
              <a:rPr lang="en-GB" dirty="0" smtClean="0"/>
              <a:t> i </a:t>
            </a:r>
            <a:r>
              <a:rPr lang="hr-HR" dirty="0" smtClean="0"/>
              <a:t>v</a:t>
            </a:r>
            <a:r>
              <a:rPr lang="en-GB" dirty="0" err="1" smtClean="0"/>
              <a:t>oljno</a:t>
            </a:r>
            <a:r>
              <a:rPr lang="en-GB" dirty="0" smtClean="0"/>
              <a:t> </a:t>
            </a:r>
            <a:r>
              <a:rPr lang="en-GB" dirty="0" err="1" smtClean="0"/>
              <a:t>pomagati</a:t>
            </a:r>
            <a:r>
              <a:rPr lang="en-GB" dirty="0" smtClean="0"/>
              <a:t> i </a:t>
            </a:r>
            <a:r>
              <a:rPr lang="en-GB" dirty="0" err="1" smtClean="0"/>
              <a:t>voditi</a:t>
            </a:r>
            <a:r>
              <a:rPr lang="en-GB" dirty="0" smtClean="0"/>
              <a:t> </a:t>
            </a:r>
            <a:r>
              <a:rPr lang="en-GB" dirty="0" err="1" smtClean="0"/>
              <a:t>kroz</a:t>
            </a:r>
            <a:r>
              <a:rPr lang="en-GB" dirty="0" smtClean="0"/>
              <a:t> </a:t>
            </a:r>
            <a:r>
              <a:rPr lang="en-GB" dirty="0" err="1" smtClean="0"/>
              <a:t>praksu</a:t>
            </a:r>
            <a:endParaRPr lang="en-GB" dirty="0" smtClean="0"/>
          </a:p>
          <a:p>
            <a:r>
              <a:rPr lang="en-GB" dirty="0" smtClean="0"/>
              <a:t> </a:t>
            </a:r>
            <a:r>
              <a:rPr lang="en-GB" dirty="0" err="1" smtClean="0"/>
              <a:t>Upoznavanje</a:t>
            </a:r>
            <a:r>
              <a:rPr lang="en-GB" dirty="0" smtClean="0"/>
              <a:t> sa </a:t>
            </a:r>
            <a:r>
              <a:rPr lang="en-GB" dirty="0" err="1" smtClean="0"/>
              <a:t>strukom</a:t>
            </a:r>
            <a:r>
              <a:rPr lang="en-GB" dirty="0" smtClean="0"/>
              <a:t>, </a:t>
            </a:r>
            <a:r>
              <a:rPr lang="en-GB" dirty="0" err="1" smtClean="0"/>
              <a:t>rješavanje</a:t>
            </a:r>
            <a:r>
              <a:rPr lang="en-GB" dirty="0" smtClean="0"/>
              <a:t> </a:t>
            </a:r>
            <a:r>
              <a:rPr lang="en-GB" dirty="0" err="1" smtClean="0"/>
              <a:t>realnih</a:t>
            </a:r>
            <a:r>
              <a:rPr lang="en-GB" dirty="0" smtClean="0"/>
              <a:t> </a:t>
            </a:r>
            <a:r>
              <a:rPr lang="en-GB" dirty="0" err="1" smtClean="0"/>
              <a:t>problema</a:t>
            </a:r>
            <a:endParaRPr lang="en-GB" dirty="0" smtClean="0"/>
          </a:p>
          <a:p>
            <a:r>
              <a:rPr lang="en-GB" dirty="0" err="1" smtClean="0"/>
              <a:t>Sudjelovanje</a:t>
            </a:r>
            <a:r>
              <a:rPr lang="en-GB" dirty="0" smtClean="0"/>
              <a:t> u </a:t>
            </a:r>
            <a:r>
              <a:rPr lang="en-GB" dirty="0" err="1" smtClean="0"/>
              <a:t>svim</a:t>
            </a:r>
            <a:r>
              <a:rPr lang="en-GB" dirty="0" smtClean="0"/>
              <a:t> </a:t>
            </a:r>
            <a:r>
              <a:rPr lang="en-GB" dirty="0" err="1" smtClean="0"/>
              <a:t>poslovima</a:t>
            </a:r>
            <a:r>
              <a:rPr lang="en-GB" dirty="0" smtClean="0"/>
              <a:t> </a:t>
            </a:r>
            <a:r>
              <a:rPr lang="en-GB" dirty="0" err="1" smtClean="0"/>
              <a:t>proizvodnje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Aktivna</a:t>
            </a:r>
            <a:r>
              <a:rPr lang="en-GB" dirty="0" smtClean="0"/>
              <a:t> </a:t>
            </a:r>
            <a:r>
              <a:rPr lang="en-GB" dirty="0" err="1" smtClean="0"/>
              <a:t>uključenost</a:t>
            </a:r>
            <a:r>
              <a:rPr lang="en-GB" dirty="0" smtClean="0"/>
              <a:t> u </a:t>
            </a:r>
            <a:r>
              <a:rPr lang="en-GB" dirty="0" err="1" smtClean="0"/>
              <a:t>postupke</a:t>
            </a:r>
            <a:r>
              <a:rPr lang="en-GB" dirty="0" smtClean="0"/>
              <a:t> </a:t>
            </a:r>
            <a:r>
              <a:rPr lang="en-GB" dirty="0" err="1" smtClean="0"/>
              <a:t>kontrole</a:t>
            </a:r>
            <a:r>
              <a:rPr lang="en-GB" dirty="0" smtClean="0"/>
              <a:t> u </a:t>
            </a:r>
            <a:r>
              <a:rPr lang="en-GB" dirty="0" err="1" smtClean="0"/>
              <a:t>ekološkoj</a:t>
            </a:r>
            <a:r>
              <a:rPr lang="en-GB" dirty="0" smtClean="0"/>
              <a:t> </a:t>
            </a:r>
            <a:r>
              <a:rPr lang="en-GB" dirty="0" err="1" smtClean="0"/>
              <a:t>poljoprivredi</a:t>
            </a:r>
            <a:r>
              <a:rPr lang="en-GB" dirty="0" smtClean="0"/>
              <a:t> </a:t>
            </a:r>
            <a:r>
              <a:rPr lang="en-GB" dirty="0" err="1" smtClean="0"/>
              <a:t>jer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povezani</a:t>
            </a:r>
            <a:r>
              <a:rPr lang="en-GB" dirty="0" smtClean="0"/>
              <a:t> sa </a:t>
            </a:r>
            <a:r>
              <a:rPr lang="en-GB" dirty="0" err="1" smtClean="0"/>
              <a:t>smjerom</a:t>
            </a:r>
            <a:r>
              <a:rPr lang="en-GB" dirty="0" smtClean="0"/>
              <a:t> </a:t>
            </a:r>
            <a:r>
              <a:rPr lang="en-GB" dirty="0" err="1" smtClean="0"/>
              <a:t>studija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Stjecanje</a:t>
            </a:r>
            <a:r>
              <a:rPr lang="en-GB" dirty="0" smtClean="0"/>
              <a:t> </a:t>
            </a:r>
            <a:r>
              <a:rPr lang="en-GB" dirty="0" err="1" smtClean="0"/>
              <a:t>stručnog</a:t>
            </a:r>
            <a:r>
              <a:rPr lang="en-GB" dirty="0" smtClean="0"/>
              <a:t> </a:t>
            </a:r>
            <a:r>
              <a:rPr lang="en-GB" dirty="0" err="1" smtClean="0"/>
              <a:t>znanja</a:t>
            </a:r>
            <a:r>
              <a:rPr lang="en-GB" dirty="0" smtClean="0"/>
              <a:t> od </a:t>
            </a:r>
            <a:r>
              <a:rPr lang="en-GB" dirty="0" err="1" smtClean="0"/>
              <a:t>mentora</a:t>
            </a:r>
            <a:r>
              <a:rPr lang="en-GB" dirty="0" smtClean="0"/>
              <a:t> i </a:t>
            </a:r>
            <a:r>
              <a:rPr lang="en-GB" dirty="0" err="1" smtClean="0"/>
              <a:t>kolega</a:t>
            </a:r>
            <a:r>
              <a:rPr lang="en-GB" dirty="0" smtClean="0"/>
              <a:t> </a:t>
            </a:r>
            <a:r>
              <a:rPr lang="en-GB" dirty="0" err="1" smtClean="0"/>
              <a:t>potrebnog</a:t>
            </a:r>
            <a:r>
              <a:rPr lang="en-GB" dirty="0" smtClean="0"/>
              <a:t> za </a:t>
            </a:r>
            <a:r>
              <a:rPr lang="en-GB" dirty="0" err="1" smtClean="0"/>
              <a:t>budući</a:t>
            </a:r>
            <a:r>
              <a:rPr lang="en-GB" dirty="0" smtClean="0"/>
              <a:t> rad u </a:t>
            </a:r>
            <a:r>
              <a:rPr lang="en-GB" dirty="0" err="1" smtClean="0"/>
              <a:t>struci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Najkorisnijim</a:t>
            </a:r>
            <a:r>
              <a:rPr lang="en-GB" dirty="0" smtClean="0"/>
              <a:t> </a:t>
            </a:r>
            <a:r>
              <a:rPr lang="en-GB" dirty="0" err="1" smtClean="0"/>
              <a:t>smatram</a:t>
            </a:r>
            <a:r>
              <a:rPr lang="en-GB" dirty="0" smtClean="0"/>
              <a:t> </a:t>
            </a:r>
            <a:r>
              <a:rPr lang="en-GB" dirty="0" err="1" smtClean="0"/>
              <a:t>praktična</a:t>
            </a:r>
            <a:r>
              <a:rPr lang="en-GB" dirty="0" smtClean="0"/>
              <a:t> </a:t>
            </a:r>
            <a:r>
              <a:rPr lang="en-GB" dirty="0" err="1" smtClean="0"/>
              <a:t>znanja</a:t>
            </a:r>
            <a:r>
              <a:rPr lang="en-GB" dirty="0" smtClean="0"/>
              <a:t> i </a:t>
            </a:r>
            <a:r>
              <a:rPr lang="en-GB" dirty="0" err="1" smtClean="0"/>
              <a:t>iskustva</a:t>
            </a:r>
            <a:r>
              <a:rPr lang="en-GB" dirty="0" smtClean="0"/>
              <a:t> </a:t>
            </a:r>
            <a:r>
              <a:rPr lang="en-GB" dirty="0" err="1" smtClean="0"/>
              <a:t>OPG-ovaca</a:t>
            </a:r>
            <a:r>
              <a:rPr lang="en-GB" dirty="0" smtClean="0"/>
              <a:t> </a:t>
            </a:r>
            <a:r>
              <a:rPr lang="en-GB" dirty="0" err="1" smtClean="0"/>
              <a:t>koji</a:t>
            </a:r>
            <a:r>
              <a:rPr lang="en-GB" dirty="0" smtClean="0"/>
              <a:t> se </a:t>
            </a:r>
            <a:r>
              <a:rPr lang="en-GB" dirty="0" err="1" smtClean="0"/>
              <a:t>bave</a:t>
            </a:r>
            <a:r>
              <a:rPr lang="en-GB" dirty="0" smtClean="0"/>
              <a:t> </a:t>
            </a:r>
            <a:r>
              <a:rPr lang="en-GB" dirty="0" err="1" smtClean="0"/>
              <a:t>određenim</a:t>
            </a:r>
            <a:r>
              <a:rPr lang="en-GB" dirty="0" smtClean="0"/>
              <a:t> </a:t>
            </a:r>
            <a:r>
              <a:rPr lang="en-GB" dirty="0" err="1" smtClean="0"/>
              <a:t>poslovima</a:t>
            </a:r>
            <a:r>
              <a:rPr lang="en-GB" dirty="0" smtClean="0"/>
              <a:t> u </a:t>
            </a:r>
            <a:r>
              <a:rPr lang="en-GB" dirty="0" err="1" smtClean="0"/>
              <a:t>poljoprivredi</a:t>
            </a:r>
            <a:r>
              <a:rPr lang="en-GB" dirty="0" smtClean="0"/>
              <a:t> </a:t>
            </a:r>
            <a:r>
              <a:rPr lang="en-GB" dirty="0" err="1" smtClean="0"/>
              <a:t>gdje</a:t>
            </a:r>
            <a:r>
              <a:rPr lang="en-GB" dirty="0" smtClean="0"/>
              <a:t> </a:t>
            </a:r>
            <a:r>
              <a:rPr lang="en-GB" dirty="0" err="1" smtClean="0"/>
              <a:t>često</a:t>
            </a:r>
            <a:r>
              <a:rPr lang="en-GB" dirty="0" smtClean="0"/>
              <a:t> ono </a:t>
            </a:r>
            <a:r>
              <a:rPr lang="en-GB" dirty="0" err="1" smtClean="0"/>
              <a:t>pisano</a:t>
            </a:r>
            <a:r>
              <a:rPr lang="en-GB" dirty="0" smtClean="0"/>
              <a:t> u </a:t>
            </a:r>
            <a:r>
              <a:rPr lang="en-GB" dirty="0" err="1" smtClean="0"/>
              <a:t>teoriji</a:t>
            </a:r>
            <a:r>
              <a:rPr lang="en-GB" dirty="0" smtClean="0"/>
              <a:t> </a:t>
            </a:r>
            <a:r>
              <a:rPr lang="en-GB" dirty="0" err="1" smtClean="0"/>
              <a:t>ponekad</a:t>
            </a:r>
            <a:r>
              <a:rPr lang="en-GB" dirty="0" smtClean="0"/>
              <a:t> </a:t>
            </a:r>
            <a:r>
              <a:rPr lang="en-GB" dirty="0" err="1" smtClean="0"/>
              <a:t>nije</a:t>
            </a:r>
            <a:r>
              <a:rPr lang="en-GB" dirty="0" smtClean="0"/>
              <a:t> </a:t>
            </a:r>
            <a:r>
              <a:rPr lang="en-GB" dirty="0" err="1" smtClean="0"/>
              <a:t>primjenjivo</a:t>
            </a:r>
            <a:r>
              <a:rPr lang="en-GB" dirty="0" smtClean="0"/>
              <a:t> u </a:t>
            </a:r>
            <a:r>
              <a:rPr lang="en-GB" dirty="0" err="1" smtClean="0"/>
              <a:t>praksi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se </a:t>
            </a:r>
            <a:r>
              <a:rPr lang="en-GB" dirty="0" err="1" smtClean="0"/>
              <a:t>totalno</a:t>
            </a:r>
            <a:r>
              <a:rPr lang="en-GB" dirty="0" smtClean="0"/>
              <a:t> </a:t>
            </a:r>
            <a:r>
              <a:rPr lang="en-GB" dirty="0" err="1" smtClean="0"/>
              <a:t>razlikuje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Poslovi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sam</a:t>
            </a:r>
            <a:r>
              <a:rPr lang="en-GB" dirty="0" smtClean="0"/>
              <a:t> </a:t>
            </a:r>
            <a:r>
              <a:rPr lang="en-GB" dirty="0" err="1" smtClean="0"/>
              <a:t>radila</a:t>
            </a:r>
            <a:r>
              <a:rPr lang="en-GB" dirty="0" smtClean="0"/>
              <a:t> </a:t>
            </a:r>
            <a:r>
              <a:rPr lang="en-GB" dirty="0" err="1" smtClean="0"/>
              <a:t>tijekom</a:t>
            </a:r>
            <a:r>
              <a:rPr lang="en-GB" dirty="0" smtClean="0"/>
              <a:t> </a:t>
            </a:r>
            <a:r>
              <a:rPr lang="en-GB" dirty="0" err="1" smtClean="0"/>
              <a:t>prakse</a:t>
            </a:r>
            <a:r>
              <a:rPr lang="en-GB" dirty="0" smtClean="0"/>
              <a:t> </a:t>
            </a:r>
            <a:r>
              <a:rPr lang="en-GB" dirty="0" err="1" smtClean="0"/>
              <a:t>bili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u </a:t>
            </a:r>
            <a:r>
              <a:rPr lang="en-GB" dirty="0" err="1" smtClean="0"/>
              <a:t>skladu</a:t>
            </a:r>
            <a:r>
              <a:rPr lang="en-GB" dirty="0" smtClean="0"/>
              <a:t> s </a:t>
            </a:r>
            <a:r>
              <a:rPr lang="en-GB" dirty="0" err="1" smtClean="0"/>
              <a:t>razinom</a:t>
            </a:r>
            <a:r>
              <a:rPr lang="en-GB" dirty="0" smtClean="0"/>
              <a:t> </a:t>
            </a:r>
            <a:r>
              <a:rPr lang="en-GB" dirty="0" err="1" smtClean="0"/>
              <a:t>mojeg</a:t>
            </a:r>
            <a:r>
              <a:rPr lang="en-GB" dirty="0" smtClean="0"/>
              <a:t> </a:t>
            </a:r>
            <a:r>
              <a:rPr lang="en-GB" dirty="0" err="1" smtClean="0"/>
              <a:t>studija</a:t>
            </a:r>
            <a:r>
              <a:rPr lang="en-GB" dirty="0" smtClean="0"/>
              <a:t>,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sam</a:t>
            </a:r>
            <a:r>
              <a:rPr lang="en-GB" dirty="0" smtClean="0"/>
              <a:t> </a:t>
            </a:r>
            <a:r>
              <a:rPr lang="en-GB" dirty="0" err="1" smtClean="0"/>
              <a:t>stekla</a:t>
            </a:r>
            <a:r>
              <a:rPr lang="en-GB" dirty="0" smtClean="0"/>
              <a:t> </a:t>
            </a:r>
            <a:r>
              <a:rPr lang="en-GB" dirty="0" err="1" smtClean="0"/>
              <a:t>dodatna</a:t>
            </a:r>
            <a:r>
              <a:rPr lang="en-GB" dirty="0" smtClean="0"/>
              <a:t> </a:t>
            </a:r>
            <a:r>
              <a:rPr lang="en-GB" dirty="0" err="1" smtClean="0"/>
              <a:t>znanja</a:t>
            </a:r>
            <a:r>
              <a:rPr lang="en-GB" dirty="0" smtClean="0"/>
              <a:t> i </a:t>
            </a:r>
            <a:r>
              <a:rPr lang="en-GB" dirty="0" err="1" smtClean="0"/>
              <a:t>praktične</a:t>
            </a:r>
            <a:r>
              <a:rPr lang="en-GB" dirty="0" smtClean="0"/>
              <a:t> </a:t>
            </a:r>
            <a:r>
              <a:rPr lang="en-GB" dirty="0" err="1" smtClean="0"/>
              <a:t>vještine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Terenski</a:t>
            </a:r>
            <a:r>
              <a:rPr lang="en-GB" dirty="0" smtClean="0"/>
              <a:t> </a:t>
            </a:r>
            <a:r>
              <a:rPr lang="en-GB" dirty="0" err="1" smtClean="0"/>
              <a:t>obilazak</a:t>
            </a:r>
            <a:r>
              <a:rPr lang="en-GB" dirty="0" smtClean="0"/>
              <a:t> </a:t>
            </a:r>
            <a:r>
              <a:rPr lang="en-GB" dirty="0" err="1" smtClean="0"/>
              <a:t>korisnika</a:t>
            </a:r>
            <a:r>
              <a:rPr lang="en-GB" dirty="0" smtClean="0"/>
              <a:t> </a:t>
            </a:r>
            <a:r>
              <a:rPr lang="en-GB" dirty="0" err="1" smtClean="0"/>
              <a:t>jer</a:t>
            </a:r>
            <a:r>
              <a:rPr lang="en-GB" dirty="0" smtClean="0"/>
              <a:t> se na </a:t>
            </a:r>
            <a:r>
              <a:rPr lang="en-GB" dirty="0" err="1" smtClean="0"/>
              <a:t>terenu</a:t>
            </a:r>
            <a:r>
              <a:rPr lang="en-GB" dirty="0" smtClean="0"/>
              <a:t> </a:t>
            </a:r>
            <a:r>
              <a:rPr lang="en-GB" dirty="0" err="1" smtClean="0"/>
              <a:t>može</a:t>
            </a:r>
            <a:r>
              <a:rPr lang="en-GB" dirty="0" smtClean="0"/>
              <a:t> </a:t>
            </a:r>
            <a:r>
              <a:rPr lang="en-GB" dirty="0" err="1" smtClean="0"/>
              <a:t>dobiti</a:t>
            </a:r>
            <a:r>
              <a:rPr lang="en-GB" dirty="0" smtClean="0"/>
              <a:t> </a:t>
            </a:r>
            <a:r>
              <a:rPr lang="en-GB" dirty="0" err="1" smtClean="0"/>
              <a:t>bolja</a:t>
            </a:r>
            <a:r>
              <a:rPr lang="en-GB" dirty="0" smtClean="0"/>
              <a:t> </a:t>
            </a:r>
            <a:r>
              <a:rPr lang="en-GB" dirty="0" err="1" smtClean="0"/>
              <a:t>slika</a:t>
            </a:r>
            <a:r>
              <a:rPr lang="en-GB" dirty="0" smtClean="0"/>
              <a:t> o </a:t>
            </a:r>
            <a:r>
              <a:rPr lang="en-GB" dirty="0" err="1" smtClean="0"/>
              <a:t>stvarnom</a:t>
            </a:r>
            <a:r>
              <a:rPr lang="en-GB" dirty="0" smtClean="0"/>
              <a:t> </a:t>
            </a:r>
            <a:r>
              <a:rPr lang="en-GB" dirty="0" err="1" smtClean="0"/>
              <a:t>stanju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Najvažnije</a:t>
            </a:r>
            <a:r>
              <a:rPr lang="en-GB" dirty="0" smtClean="0"/>
              <a:t>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meni</a:t>
            </a:r>
            <a:r>
              <a:rPr lang="en-GB" dirty="0" smtClean="0"/>
              <a:t> je </a:t>
            </a:r>
            <a:r>
              <a:rPr lang="en-GB" dirty="0" err="1" smtClean="0"/>
              <a:t>stjecanje</a:t>
            </a:r>
            <a:r>
              <a:rPr lang="en-GB" dirty="0" smtClean="0"/>
              <a:t> </a:t>
            </a:r>
            <a:r>
              <a:rPr lang="en-GB" dirty="0" err="1" smtClean="0"/>
              <a:t>iskustva</a:t>
            </a:r>
            <a:r>
              <a:rPr lang="en-GB" dirty="0" smtClean="0"/>
              <a:t>  i </a:t>
            </a:r>
            <a:r>
              <a:rPr lang="en-GB" dirty="0" err="1" smtClean="0"/>
              <a:t>vještina</a:t>
            </a:r>
            <a:r>
              <a:rPr lang="en-GB" dirty="0" smtClean="0"/>
              <a:t> </a:t>
            </a:r>
            <a:r>
              <a:rPr lang="en-GB" dirty="0" err="1" smtClean="0"/>
              <a:t>potrebnih</a:t>
            </a:r>
            <a:r>
              <a:rPr lang="en-GB" dirty="0" smtClean="0"/>
              <a:t> za </a:t>
            </a:r>
            <a:r>
              <a:rPr lang="en-GB" dirty="0" err="1" smtClean="0"/>
              <a:t>daljnji</a:t>
            </a:r>
            <a:r>
              <a:rPr lang="en-GB" dirty="0" smtClean="0"/>
              <a:t> rad, a za </a:t>
            </a:r>
            <a:r>
              <a:rPr lang="en-GB" dirty="0" err="1" smtClean="0"/>
              <a:t>mlade</a:t>
            </a:r>
            <a:r>
              <a:rPr lang="en-GB" dirty="0" smtClean="0"/>
              <a:t> i </a:t>
            </a:r>
            <a:r>
              <a:rPr lang="en-GB" dirty="0" err="1" smtClean="0"/>
              <a:t>stjecanje</a:t>
            </a:r>
            <a:r>
              <a:rPr lang="en-GB" dirty="0" smtClean="0"/>
              <a:t> </a:t>
            </a:r>
            <a:r>
              <a:rPr lang="en-GB" dirty="0" err="1" smtClean="0"/>
              <a:t>radnih</a:t>
            </a:r>
            <a:r>
              <a:rPr lang="en-GB" dirty="0" smtClean="0"/>
              <a:t> </a:t>
            </a:r>
            <a:r>
              <a:rPr lang="en-GB" dirty="0" err="1" smtClean="0"/>
              <a:t>navika</a:t>
            </a:r>
            <a:r>
              <a:rPr lang="en-GB" dirty="0" smtClean="0"/>
              <a:t>. </a:t>
            </a:r>
          </a:p>
          <a:p>
            <a:endParaRPr lang="en-GB" dirty="0"/>
          </a:p>
        </p:txBody>
      </p:sp>
      <p:sp>
        <p:nvSpPr>
          <p:cNvPr id="5" name="Pravokutnik 4"/>
          <p:cNvSpPr/>
          <p:nvPr/>
        </p:nvSpPr>
        <p:spPr>
          <a:xfrm>
            <a:off x="360484" y="570706"/>
            <a:ext cx="2033954" cy="914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err="1">
                <a:solidFill>
                  <a:prstClr val="black"/>
                </a:solidFill>
              </a:rPr>
              <a:t>Sps</a:t>
            </a:r>
            <a:r>
              <a:rPr lang="hr-HR" dirty="0">
                <a:solidFill>
                  <a:prstClr val="black"/>
                </a:solidFill>
              </a:rPr>
              <a:t> Poljoprivreda, smjer </a:t>
            </a:r>
            <a:r>
              <a:rPr lang="hr-HR" dirty="0" smtClean="0">
                <a:solidFill>
                  <a:prstClr val="black"/>
                </a:solidFill>
              </a:rPr>
              <a:t>Menadžment u poljoprivredi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493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31122" y="365125"/>
            <a:ext cx="8522677" cy="1325563"/>
          </a:xfrm>
        </p:spPr>
        <p:txBody>
          <a:bodyPr/>
          <a:lstStyle/>
          <a:p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aspekte</a:t>
            </a:r>
            <a:r>
              <a:rPr lang="en-GB" dirty="0" smtClean="0"/>
              <a:t> </a:t>
            </a:r>
            <a:r>
              <a:rPr lang="en-GB" dirty="0" err="1" smtClean="0"/>
              <a:t>prakse</a:t>
            </a:r>
            <a:r>
              <a:rPr lang="en-GB" dirty="0" smtClean="0"/>
              <a:t> </a:t>
            </a:r>
            <a:r>
              <a:rPr lang="en-GB" dirty="0" err="1" smtClean="0"/>
              <a:t>smatrate</a:t>
            </a:r>
            <a:r>
              <a:rPr lang="en-GB" dirty="0" smtClean="0"/>
              <a:t> </a:t>
            </a:r>
            <a:r>
              <a:rPr lang="en-GB" dirty="0" err="1" smtClean="0"/>
              <a:t>naj</a:t>
            </a:r>
            <a:r>
              <a:rPr lang="hr-HR" dirty="0" smtClean="0"/>
              <a:t>loši</a:t>
            </a:r>
            <a:r>
              <a:rPr lang="en-GB" dirty="0" err="1" smtClean="0"/>
              <a:t>jima</a:t>
            </a:r>
            <a:r>
              <a:rPr lang="en-GB" dirty="0" smtClean="0"/>
              <a:t> i </a:t>
            </a:r>
            <a:r>
              <a:rPr lang="en-GB" dirty="0" err="1" smtClean="0"/>
              <a:t>zašto</a:t>
            </a:r>
            <a:r>
              <a:rPr lang="en-GB" dirty="0" smtClean="0"/>
              <a:t>?</a:t>
            </a:r>
            <a:r>
              <a:rPr lang="hr-HR" dirty="0" smtClean="0"/>
              <a:t> 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endParaRPr lang="en-GB" dirty="0" smtClean="0"/>
          </a:p>
          <a:p>
            <a:r>
              <a:rPr lang="en-GB" dirty="0" err="1" smtClean="0"/>
              <a:t>Nema</a:t>
            </a:r>
            <a:r>
              <a:rPr lang="en-GB" dirty="0" smtClean="0"/>
              <a:t> </a:t>
            </a:r>
            <a:r>
              <a:rPr lang="en-GB" dirty="0" err="1" smtClean="0"/>
              <a:t>najlošijih</a:t>
            </a:r>
            <a:r>
              <a:rPr lang="en-GB" dirty="0" smtClean="0"/>
              <a:t> </a:t>
            </a:r>
            <a:r>
              <a:rPr lang="en-GB" dirty="0" err="1" smtClean="0"/>
              <a:t>aspekata</a:t>
            </a:r>
            <a:r>
              <a:rPr lang="en-GB" dirty="0" smtClean="0"/>
              <a:t> </a:t>
            </a:r>
            <a:r>
              <a:rPr lang="en-GB" dirty="0" err="1" smtClean="0"/>
              <a:t>prakse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nema</a:t>
            </a:r>
            <a:r>
              <a:rPr lang="en-GB" dirty="0" smtClean="0"/>
              <a:t>  </a:t>
            </a:r>
          </a:p>
          <a:p>
            <a:r>
              <a:rPr lang="en-GB" dirty="0" err="1" smtClean="0"/>
              <a:t>nema</a:t>
            </a:r>
            <a:endParaRPr lang="en-GB" dirty="0" smtClean="0"/>
          </a:p>
          <a:p>
            <a:r>
              <a:rPr lang="en-GB" b="1" dirty="0" err="1" smtClean="0"/>
              <a:t>Smatram</a:t>
            </a:r>
            <a:r>
              <a:rPr lang="en-GB" b="1" dirty="0" smtClean="0"/>
              <a:t> </a:t>
            </a:r>
            <a:r>
              <a:rPr lang="en-GB" b="1" dirty="0" err="1" smtClean="0"/>
              <a:t>duljinu</a:t>
            </a:r>
            <a:r>
              <a:rPr lang="en-GB" b="1" dirty="0" smtClean="0"/>
              <a:t> </a:t>
            </a:r>
            <a:r>
              <a:rPr lang="en-GB" b="1" dirty="0" err="1" smtClean="0"/>
              <a:t>obavljanja</a:t>
            </a:r>
            <a:r>
              <a:rPr lang="en-GB" b="1" dirty="0" smtClean="0"/>
              <a:t> </a:t>
            </a:r>
            <a:r>
              <a:rPr lang="en-GB" b="1" dirty="0" err="1" smtClean="0"/>
              <a:t>prakse</a:t>
            </a:r>
            <a:r>
              <a:rPr lang="en-GB" b="1" dirty="0" smtClean="0"/>
              <a:t>, </a:t>
            </a:r>
            <a:r>
              <a:rPr lang="en-GB" b="1" dirty="0" err="1" smtClean="0"/>
              <a:t>jer</a:t>
            </a:r>
            <a:r>
              <a:rPr lang="en-GB" b="1" dirty="0" smtClean="0"/>
              <a:t> </a:t>
            </a:r>
            <a:r>
              <a:rPr lang="en-GB" b="1" dirty="0" err="1" smtClean="0"/>
              <a:t>moze</a:t>
            </a:r>
            <a:r>
              <a:rPr lang="en-GB" b="1" dirty="0" smtClean="0"/>
              <a:t> </a:t>
            </a:r>
            <a:r>
              <a:rPr lang="en-GB" b="1" dirty="0" err="1" smtClean="0"/>
              <a:t>biti</a:t>
            </a:r>
            <a:r>
              <a:rPr lang="en-GB" b="1" dirty="0" smtClean="0"/>
              <a:t> </a:t>
            </a:r>
            <a:r>
              <a:rPr lang="en-GB" b="1" dirty="0" err="1" smtClean="0"/>
              <a:t>kraća</a:t>
            </a:r>
            <a:r>
              <a:rPr lang="en-GB" b="1" dirty="0" smtClean="0"/>
              <a:t> </a:t>
            </a:r>
            <a:r>
              <a:rPr lang="en-GB" b="1" dirty="0" err="1" smtClean="0"/>
              <a:t>odnosno</a:t>
            </a:r>
            <a:r>
              <a:rPr lang="en-GB" b="1" dirty="0" smtClean="0"/>
              <a:t> u </a:t>
            </a:r>
            <a:r>
              <a:rPr lang="en-GB" b="1" dirty="0" err="1" smtClean="0"/>
              <a:t>kracem</a:t>
            </a:r>
            <a:r>
              <a:rPr lang="en-GB" b="1" dirty="0" smtClean="0"/>
              <a:t> </a:t>
            </a:r>
            <a:r>
              <a:rPr lang="en-GB" b="1" dirty="0" err="1" smtClean="0"/>
              <a:t>roku</a:t>
            </a:r>
            <a:r>
              <a:rPr lang="en-GB" b="1" dirty="0" smtClean="0"/>
              <a:t> se </a:t>
            </a:r>
            <a:r>
              <a:rPr lang="en-GB" b="1" dirty="0" err="1" smtClean="0"/>
              <a:t>moze</a:t>
            </a:r>
            <a:r>
              <a:rPr lang="en-GB" b="1" dirty="0" smtClean="0"/>
              <a:t> </a:t>
            </a:r>
            <a:r>
              <a:rPr lang="en-GB" b="1" dirty="0" err="1" smtClean="0"/>
              <a:t>nauciti</a:t>
            </a:r>
            <a:r>
              <a:rPr lang="hr-HR" b="1" dirty="0" smtClean="0"/>
              <a:t> ono </a:t>
            </a:r>
            <a:r>
              <a:rPr lang="en-GB" b="1" dirty="0" err="1" smtClean="0"/>
              <a:t>sto</a:t>
            </a:r>
            <a:r>
              <a:rPr lang="en-GB" b="1" dirty="0" smtClean="0"/>
              <a:t> se </a:t>
            </a:r>
            <a:r>
              <a:rPr lang="en-GB" b="1" dirty="0" err="1" smtClean="0"/>
              <a:t>naucilo</a:t>
            </a:r>
            <a:r>
              <a:rPr lang="en-GB" b="1" dirty="0" smtClean="0"/>
              <a:t> na </a:t>
            </a:r>
            <a:r>
              <a:rPr lang="en-GB" b="1" dirty="0" err="1" smtClean="0"/>
              <a:t>prakticnoj</a:t>
            </a:r>
            <a:r>
              <a:rPr lang="en-GB" b="1" dirty="0" smtClean="0"/>
              <a:t> </a:t>
            </a:r>
            <a:r>
              <a:rPr lang="en-GB" b="1" dirty="0" err="1" smtClean="0"/>
              <a:t>nastavi</a:t>
            </a:r>
            <a:endParaRPr lang="en-GB" b="1" dirty="0" smtClean="0"/>
          </a:p>
          <a:p>
            <a:r>
              <a:rPr lang="en-GB" dirty="0" err="1" smtClean="0"/>
              <a:t>Najlošijim</a:t>
            </a:r>
            <a:r>
              <a:rPr lang="en-GB" dirty="0" smtClean="0"/>
              <a:t> </a:t>
            </a:r>
            <a:r>
              <a:rPr lang="en-GB" dirty="0" err="1" smtClean="0"/>
              <a:t>smatram</a:t>
            </a:r>
            <a:r>
              <a:rPr lang="en-GB" dirty="0" smtClean="0"/>
              <a:t> </a:t>
            </a:r>
            <a:r>
              <a:rPr lang="en-GB" b="1" dirty="0" err="1" smtClean="0"/>
              <a:t>nedovoljno</a:t>
            </a:r>
            <a:r>
              <a:rPr lang="en-GB" b="1" dirty="0" smtClean="0"/>
              <a:t> </a:t>
            </a:r>
            <a:r>
              <a:rPr lang="en-GB" b="1" dirty="0" err="1" smtClean="0"/>
              <a:t>vremena</a:t>
            </a:r>
            <a:r>
              <a:rPr lang="en-GB" b="1" dirty="0" smtClean="0"/>
              <a:t> </a:t>
            </a:r>
            <a:r>
              <a:rPr lang="en-GB" b="1" dirty="0" err="1" smtClean="0"/>
              <a:t>nadređenih</a:t>
            </a:r>
            <a:r>
              <a:rPr lang="en-GB" b="1" dirty="0" smtClean="0"/>
              <a:t> </a:t>
            </a:r>
            <a:r>
              <a:rPr lang="en-GB" b="1" dirty="0" err="1" smtClean="0"/>
              <a:t>osoba</a:t>
            </a:r>
            <a:r>
              <a:rPr lang="en-GB" b="1" dirty="0" smtClean="0"/>
              <a:t> da </a:t>
            </a:r>
            <a:r>
              <a:rPr lang="en-GB" b="1" dirty="0" err="1" smtClean="0"/>
              <a:t>nam</a:t>
            </a:r>
            <a:r>
              <a:rPr lang="en-GB" b="1" dirty="0" smtClean="0"/>
              <a:t> se </a:t>
            </a:r>
            <a:r>
              <a:rPr lang="en-GB" b="1" dirty="0" err="1" smtClean="0"/>
              <a:t>posvete</a:t>
            </a:r>
            <a:r>
              <a:rPr lang="en-GB" b="1" dirty="0" smtClean="0"/>
              <a:t>, </a:t>
            </a:r>
            <a:r>
              <a:rPr lang="en-GB" b="1" dirty="0" err="1" smtClean="0"/>
              <a:t>jer</a:t>
            </a:r>
            <a:r>
              <a:rPr lang="en-GB" b="1" dirty="0" smtClean="0"/>
              <a:t> </a:t>
            </a:r>
            <a:r>
              <a:rPr lang="en-GB" b="1" dirty="0" err="1" smtClean="0"/>
              <a:t>su</a:t>
            </a:r>
            <a:r>
              <a:rPr lang="en-GB" b="1" dirty="0" smtClean="0"/>
              <a:t> i </a:t>
            </a:r>
            <a:r>
              <a:rPr lang="en-GB" b="1" dirty="0" err="1" smtClean="0"/>
              <a:t>sami</a:t>
            </a:r>
            <a:r>
              <a:rPr lang="en-GB" b="1" dirty="0" smtClean="0"/>
              <a:t> </a:t>
            </a:r>
            <a:r>
              <a:rPr lang="en-GB" b="1" dirty="0" err="1" smtClean="0"/>
              <a:t>opterećeni</a:t>
            </a:r>
            <a:r>
              <a:rPr lang="en-GB" b="1" dirty="0" smtClean="0"/>
              <a:t> i </a:t>
            </a:r>
            <a:r>
              <a:rPr lang="en-GB" b="1" dirty="0" err="1" smtClean="0"/>
              <a:t>nisu</a:t>
            </a:r>
            <a:r>
              <a:rPr lang="en-GB" b="1" dirty="0" smtClean="0"/>
              <a:t> </a:t>
            </a:r>
            <a:r>
              <a:rPr lang="en-GB" b="1" dirty="0" err="1" smtClean="0"/>
              <a:t>motivirani</a:t>
            </a:r>
            <a:r>
              <a:rPr lang="en-GB" b="1" dirty="0" smtClean="0"/>
              <a:t> za </a:t>
            </a:r>
            <a:r>
              <a:rPr lang="en-GB" b="1" dirty="0" err="1" smtClean="0"/>
              <a:t>praktikum</a:t>
            </a:r>
            <a:endParaRPr lang="en-GB" b="1" dirty="0" smtClean="0"/>
          </a:p>
          <a:p>
            <a:r>
              <a:rPr lang="en-GB" b="1" dirty="0" err="1" smtClean="0"/>
              <a:t>Nemam</a:t>
            </a:r>
            <a:r>
              <a:rPr lang="en-GB" b="1" dirty="0" smtClean="0"/>
              <a:t> </a:t>
            </a:r>
            <a:r>
              <a:rPr lang="en-GB" b="1" dirty="0" err="1" smtClean="0"/>
              <a:t>nikakvih</a:t>
            </a:r>
            <a:r>
              <a:rPr lang="en-GB" b="1" dirty="0" smtClean="0"/>
              <a:t> </a:t>
            </a:r>
            <a:r>
              <a:rPr lang="en-GB" b="1" dirty="0" err="1" smtClean="0"/>
              <a:t>primjedbi</a:t>
            </a:r>
            <a:r>
              <a:rPr lang="en-GB" b="1" dirty="0" smtClean="0"/>
              <a:t> na </a:t>
            </a:r>
            <a:r>
              <a:rPr lang="en-GB" b="1" dirty="0" err="1" smtClean="0"/>
              <a:t>stručnu</a:t>
            </a:r>
            <a:r>
              <a:rPr lang="en-GB" b="1" dirty="0" smtClean="0"/>
              <a:t> </a:t>
            </a:r>
            <a:r>
              <a:rPr lang="en-GB" b="1" dirty="0" err="1" smtClean="0"/>
              <a:t>praksu</a:t>
            </a:r>
            <a:r>
              <a:rPr lang="en-GB" b="1" dirty="0" smtClean="0"/>
              <a:t>.</a:t>
            </a:r>
          </a:p>
          <a:p>
            <a:r>
              <a:rPr lang="en-GB" b="1" dirty="0" err="1" smtClean="0"/>
              <a:t>Nema</a:t>
            </a:r>
            <a:r>
              <a:rPr lang="en-GB" b="1" dirty="0" smtClean="0"/>
              <a:t> </a:t>
            </a:r>
            <a:r>
              <a:rPr lang="en-GB" b="1" dirty="0" err="1" smtClean="0"/>
              <a:t>loših</a:t>
            </a:r>
            <a:r>
              <a:rPr lang="en-GB" b="1" dirty="0" smtClean="0"/>
              <a:t> </a:t>
            </a:r>
            <a:r>
              <a:rPr lang="en-GB" b="1" dirty="0" err="1" smtClean="0"/>
              <a:t>aspekta</a:t>
            </a:r>
            <a:r>
              <a:rPr lang="en-GB" b="1" dirty="0" smtClean="0"/>
              <a:t> </a:t>
            </a:r>
            <a:r>
              <a:rPr lang="en-GB" b="1" dirty="0" err="1" smtClean="0"/>
              <a:t>prakse</a:t>
            </a:r>
            <a:r>
              <a:rPr lang="en-GB" b="1" dirty="0" smtClean="0"/>
              <a:t>.</a:t>
            </a:r>
          </a:p>
          <a:p>
            <a:r>
              <a:rPr lang="en-GB" dirty="0" smtClean="0"/>
              <a:t>Po </a:t>
            </a:r>
            <a:r>
              <a:rPr lang="en-GB" dirty="0" err="1" smtClean="0"/>
              <a:t>mojem</a:t>
            </a:r>
            <a:r>
              <a:rPr lang="en-GB" dirty="0" smtClean="0"/>
              <a:t> </a:t>
            </a:r>
            <a:r>
              <a:rPr lang="en-GB" dirty="0" err="1" smtClean="0"/>
              <a:t>mišljenju</a:t>
            </a:r>
            <a:r>
              <a:rPr lang="en-GB" dirty="0" smtClean="0"/>
              <a:t> </a:t>
            </a:r>
            <a:r>
              <a:rPr lang="en-GB" dirty="0" err="1" smtClean="0"/>
              <a:t>praksa</a:t>
            </a:r>
            <a:r>
              <a:rPr lang="en-GB" dirty="0" smtClean="0"/>
              <a:t> je </a:t>
            </a:r>
            <a:r>
              <a:rPr lang="en-GB" dirty="0" err="1" smtClean="0"/>
              <a:t>prekratko</a:t>
            </a:r>
            <a:r>
              <a:rPr lang="en-GB" dirty="0" smtClean="0"/>
              <a:t> </a:t>
            </a:r>
            <a:r>
              <a:rPr lang="en-GB" dirty="0" err="1" smtClean="0"/>
              <a:t>trajala</a:t>
            </a:r>
            <a:r>
              <a:rPr lang="en-GB" dirty="0" smtClean="0"/>
              <a:t>, </a:t>
            </a:r>
            <a:r>
              <a:rPr lang="en-GB" dirty="0" err="1" smtClean="0"/>
              <a:t>možda</a:t>
            </a:r>
            <a:r>
              <a:rPr lang="en-GB" dirty="0" smtClean="0"/>
              <a:t> da se </a:t>
            </a:r>
            <a:r>
              <a:rPr lang="en-GB" dirty="0" err="1" smtClean="0"/>
              <a:t>praksa</a:t>
            </a:r>
            <a:r>
              <a:rPr lang="en-GB" dirty="0" smtClean="0"/>
              <a:t> mala </a:t>
            </a:r>
            <a:r>
              <a:rPr lang="en-GB" dirty="0" err="1" smtClean="0"/>
              <a:t>produži</a:t>
            </a:r>
            <a:r>
              <a:rPr lang="en-GB" dirty="0" smtClean="0"/>
              <a:t> </a:t>
            </a:r>
            <a:r>
              <a:rPr lang="en-GB" dirty="0" err="1" smtClean="0"/>
              <a:t>kako</a:t>
            </a:r>
            <a:r>
              <a:rPr lang="en-GB" dirty="0" smtClean="0"/>
              <a:t> bi </a:t>
            </a:r>
            <a:r>
              <a:rPr lang="en-GB" dirty="0" err="1" smtClean="0"/>
              <a:t>stekli</a:t>
            </a:r>
            <a:r>
              <a:rPr lang="en-GB" dirty="0" smtClean="0"/>
              <a:t> </a:t>
            </a:r>
            <a:r>
              <a:rPr lang="en-GB" dirty="0" err="1" smtClean="0"/>
              <a:t>malo</a:t>
            </a:r>
            <a:r>
              <a:rPr lang="en-GB" dirty="0" smtClean="0"/>
              <a:t> </a:t>
            </a:r>
            <a:r>
              <a:rPr lang="en-GB" dirty="0" err="1" smtClean="0"/>
              <a:t>bolji</a:t>
            </a:r>
            <a:r>
              <a:rPr lang="en-GB" dirty="0" smtClean="0"/>
              <a:t> </a:t>
            </a:r>
            <a:r>
              <a:rPr lang="en-GB" dirty="0" err="1" smtClean="0"/>
              <a:t>dojam</a:t>
            </a:r>
            <a:r>
              <a:rPr lang="en-GB" dirty="0" smtClean="0"/>
              <a:t> s </a:t>
            </a:r>
            <a:r>
              <a:rPr lang="en-GB" dirty="0" err="1" smtClean="0"/>
              <a:t>poslom</a:t>
            </a:r>
            <a:r>
              <a:rPr lang="en-GB" dirty="0" smtClean="0"/>
              <a:t>.</a:t>
            </a:r>
          </a:p>
          <a:p>
            <a:r>
              <a:rPr lang="en-GB" dirty="0" smtClean="0"/>
              <a:t> -</a:t>
            </a:r>
            <a:r>
              <a:rPr lang="en-GB" dirty="0" err="1" smtClean="0"/>
              <a:t>Niti</a:t>
            </a:r>
            <a:r>
              <a:rPr lang="en-GB" dirty="0" smtClean="0"/>
              <a:t> </a:t>
            </a:r>
            <a:r>
              <a:rPr lang="en-GB" dirty="0" err="1" smtClean="0"/>
              <a:t>jedan</a:t>
            </a:r>
            <a:r>
              <a:rPr lang="en-GB" dirty="0" smtClean="0"/>
              <a:t> </a:t>
            </a:r>
            <a:r>
              <a:rPr lang="en-GB" dirty="0" err="1" smtClean="0"/>
              <a:t>aspekt</a:t>
            </a:r>
            <a:r>
              <a:rPr lang="en-GB" dirty="0" smtClean="0"/>
              <a:t> ne </a:t>
            </a:r>
            <a:r>
              <a:rPr lang="en-GB" dirty="0" err="1" smtClean="0"/>
              <a:t>smatram</a:t>
            </a:r>
            <a:r>
              <a:rPr lang="en-GB" dirty="0" smtClean="0"/>
              <a:t> </a:t>
            </a:r>
            <a:r>
              <a:rPr lang="en-GB" dirty="0" err="1" smtClean="0"/>
              <a:t>lošim</a:t>
            </a:r>
            <a:r>
              <a:rPr lang="en-GB" dirty="0" smtClean="0"/>
              <a:t> </a:t>
            </a:r>
            <a:r>
              <a:rPr lang="en-GB" dirty="0" err="1" smtClean="0"/>
              <a:t>prilikom</a:t>
            </a:r>
            <a:r>
              <a:rPr lang="en-GB" dirty="0" smtClean="0"/>
              <a:t> </a:t>
            </a:r>
            <a:r>
              <a:rPr lang="en-GB" dirty="0" err="1" smtClean="0"/>
              <a:t>izvođenja</a:t>
            </a:r>
            <a:r>
              <a:rPr lang="en-GB" dirty="0" smtClean="0"/>
              <a:t> </a:t>
            </a:r>
            <a:r>
              <a:rPr lang="en-GB" dirty="0" err="1" smtClean="0"/>
              <a:t>prakse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Nemam</a:t>
            </a:r>
            <a:r>
              <a:rPr lang="en-GB" dirty="0" smtClean="0"/>
              <a:t> </a:t>
            </a:r>
            <a:r>
              <a:rPr lang="en-GB" dirty="0" err="1" smtClean="0"/>
              <a:t>nikakav</a:t>
            </a:r>
            <a:r>
              <a:rPr lang="en-GB" dirty="0" smtClean="0"/>
              <a:t> </a:t>
            </a:r>
            <a:r>
              <a:rPr lang="en-GB" dirty="0" err="1" smtClean="0"/>
              <a:t>loš</a:t>
            </a:r>
            <a:r>
              <a:rPr lang="en-GB" dirty="0" smtClean="0"/>
              <a:t> </a:t>
            </a:r>
            <a:r>
              <a:rPr lang="en-GB" dirty="0" err="1" smtClean="0"/>
              <a:t>komentar</a:t>
            </a:r>
            <a:r>
              <a:rPr lang="en-GB" dirty="0" smtClean="0"/>
              <a:t>,</a:t>
            </a:r>
          </a:p>
          <a:p>
            <a:r>
              <a:rPr lang="en-GB" dirty="0" err="1" smtClean="0"/>
              <a:t>Nedovoljna</a:t>
            </a:r>
            <a:r>
              <a:rPr lang="en-GB" dirty="0" smtClean="0"/>
              <a:t> </a:t>
            </a:r>
            <a:r>
              <a:rPr lang="en-GB" dirty="0" err="1" smtClean="0"/>
              <a:t>osviještenost</a:t>
            </a:r>
            <a:r>
              <a:rPr lang="en-GB" dirty="0" smtClean="0"/>
              <a:t> </a:t>
            </a:r>
            <a:r>
              <a:rPr lang="en-GB" dirty="0" err="1" smtClean="0"/>
              <a:t>poljoprivrednika</a:t>
            </a:r>
            <a:r>
              <a:rPr lang="en-GB" dirty="0" smtClean="0"/>
              <a:t> o </a:t>
            </a:r>
            <a:r>
              <a:rPr lang="en-GB" dirty="0" err="1" smtClean="0"/>
              <a:t>temama</a:t>
            </a:r>
            <a:r>
              <a:rPr lang="en-GB" dirty="0" smtClean="0"/>
              <a:t> </a:t>
            </a:r>
            <a:r>
              <a:rPr lang="en-GB" dirty="0" err="1" smtClean="0"/>
              <a:t>ekološke</a:t>
            </a:r>
            <a:r>
              <a:rPr lang="en-GB" dirty="0" smtClean="0"/>
              <a:t> </a:t>
            </a:r>
            <a:r>
              <a:rPr lang="en-GB" dirty="0" err="1" smtClean="0"/>
              <a:t>poljoprivrede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Teško</a:t>
            </a:r>
            <a:r>
              <a:rPr lang="en-GB" dirty="0" smtClean="0"/>
              <a:t> </a:t>
            </a:r>
            <a:r>
              <a:rPr lang="en-GB" dirty="0" err="1" smtClean="0"/>
              <a:t>uklapanje</a:t>
            </a:r>
            <a:r>
              <a:rPr lang="en-GB" dirty="0" smtClean="0"/>
              <a:t> </a:t>
            </a:r>
            <a:r>
              <a:rPr lang="en-GB" dirty="0" err="1" smtClean="0"/>
              <a:t>stručne</a:t>
            </a:r>
            <a:r>
              <a:rPr lang="en-GB" dirty="0" smtClean="0"/>
              <a:t> </a:t>
            </a:r>
            <a:r>
              <a:rPr lang="en-GB" dirty="0" err="1" smtClean="0"/>
              <a:t>prakse</a:t>
            </a:r>
            <a:r>
              <a:rPr lang="en-GB" dirty="0" smtClean="0"/>
              <a:t> za </a:t>
            </a:r>
            <a:r>
              <a:rPr lang="en-GB" dirty="0" err="1" smtClean="0"/>
              <a:t>izvanredne</a:t>
            </a:r>
            <a:r>
              <a:rPr lang="en-GB" dirty="0" smtClean="0"/>
              <a:t> </a:t>
            </a:r>
            <a:r>
              <a:rPr lang="en-GB" dirty="0" err="1" smtClean="0"/>
              <a:t>studente</a:t>
            </a:r>
            <a:r>
              <a:rPr lang="en-GB" dirty="0" smtClean="0"/>
              <a:t> </a:t>
            </a:r>
            <a:r>
              <a:rPr lang="en-GB" dirty="0" err="1" smtClean="0"/>
              <a:t>koji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u </a:t>
            </a:r>
            <a:r>
              <a:rPr lang="en-GB" dirty="0" err="1" smtClean="0"/>
              <a:t>radnom</a:t>
            </a:r>
            <a:r>
              <a:rPr lang="en-GB" dirty="0" smtClean="0"/>
              <a:t> </a:t>
            </a:r>
            <a:r>
              <a:rPr lang="en-GB" dirty="0" err="1" smtClean="0"/>
              <a:t>odnosu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Najlošijim</a:t>
            </a:r>
            <a:r>
              <a:rPr lang="en-GB" dirty="0" smtClean="0"/>
              <a:t> </a:t>
            </a:r>
            <a:r>
              <a:rPr lang="en-GB" dirty="0" err="1" smtClean="0"/>
              <a:t>smatram</a:t>
            </a:r>
            <a:r>
              <a:rPr lang="en-GB" dirty="0" smtClean="0"/>
              <a:t> </a:t>
            </a:r>
            <a:r>
              <a:rPr lang="en-GB" dirty="0" err="1" smtClean="0"/>
              <a:t>povezanost</a:t>
            </a:r>
            <a:r>
              <a:rPr lang="en-GB" dirty="0" smtClean="0"/>
              <a:t> </a:t>
            </a:r>
            <a:r>
              <a:rPr lang="en-GB" dirty="0" err="1" smtClean="0"/>
              <a:t>našeg</a:t>
            </a:r>
            <a:r>
              <a:rPr lang="en-GB" dirty="0" smtClean="0"/>
              <a:t> </a:t>
            </a:r>
            <a:r>
              <a:rPr lang="en-GB" dirty="0" err="1" smtClean="0"/>
              <a:t>studija</a:t>
            </a:r>
            <a:r>
              <a:rPr lang="en-GB" dirty="0" smtClean="0"/>
              <a:t> </a:t>
            </a:r>
            <a:r>
              <a:rPr lang="en-GB" dirty="0" err="1" smtClean="0"/>
              <a:t>održive</a:t>
            </a:r>
            <a:r>
              <a:rPr lang="en-GB" dirty="0" smtClean="0"/>
              <a:t> i </a:t>
            </a:r>
            <a:r>
              <a:rPr lang="en-GB" dirty="0" err="1" smtClean="0"/>
              <a:t>ekološke</a:t>
            </a:r>
            <a:r>
              <a:rPr lang="en-GB" dirty="0" smtClean="0"/>
              <a:t> </a:t>
            </a:r>
            <a:r>
              <a:rPr lang="en-GB" dirty="0" err="1" smtClean="0"/>
              <a:t>poljoprivrede</a:t>
            </a:r>
            <a:r>
              <a:rPr lang="en-GB" dirty="0" smtClean="0"/>
              <a:t> i </a:t>
            </a:r>
            <a:r>
              <a:rPr lang="en-GB" dirty="0" err="1" smtClean="0"/>
              <a:t>stvarnih</a:t>
            </a:r>
            <a:r>
              <a:rPr lang="en-GB" dirty="0" smtClean="0"/>
              <a:t> </a:t>
            </a:r>
            <a:r>
              <a:rPr lang="en-GB" dirty="0" err="1" smtClean="0"/>
              <a:t>prilika</a:t>
            </a:r>
            <a:r>
              <a:rPr lang="en-GB" dirty="0" smtClean="0"/>
              <a:t> na </a:t>
            </a:r>
            <a:r>
              <a:rPr lang="en-GB" dirty="0" err="1" smtClean="0"/>
              <a:t>OPG</a:t>
            </a:r>
            <a:r>
              <a:rPr lang="en-GB" dirty="0" smtClean="0"/>
              <a:t>-u. </a:t>
            </a:r>
            <a:r>
              <a:rPr lang="en-GB" dirty="0" err="1" smtClean="0"/>
              <a:t>Naši</a:t>
            </a:r>
            <a:r>
              <a:rPr lang="en-GB" dirty="0" smtClean="0"/>
              <a:t> </a:t>
            </a:r>
            <a:r>
              <a:rPr lang="en-GB" dirty="0" err="1" smtClean="0"/>
              <a:t>poljoprivrednici</a:t>
            </a:r>
            <a:r>
              <a:rPr lang="en-GB" dirty="0" smtClean="0"/>
              <a:t> se </a:t>
            </a:r>
            <a:r>
              <a:rPr lang="en-GB" dirty="0" err="1" smtClean="0"/>
              <a:t>većinom</a:t>
            </a:r>
            <a:r>
              <a:rPr lang="en-GB" dirty="0" smtClean="0"/>
              <a:t> </a:t>
            </a:r>
            <a:r>
              <a:rPr lang="en-GB" dirty="0" err="1" smtClean="0"/>
              <a:t>bave</a:t>
            </a:r>
            <a:r>
              <a:rPr lang="en-GB" dirty="0" smtClean="0"/>
              <a:t> </a:t>
            </a:r>
            <a:r>
              <a:rPr lang="en-GB" dirty="0" err="1" smtClean="0"/>
              <a:t>jednom</a:t>
            </a:r>
            <a:r>
              <a:rPr lang="en-GB" dirty="0" smtClean="0"/>
              <a:t> </a:t>
            </a:r>
            <a:r>
              <a:rPr lang="en-GB" dirty="0" err="1" smtClean="0"/>
              <a:t>djelatnošću</a:t>
            </a:r>
            <a:r>
              <a:rPr lang="en-GB" dirty="0" smtClean="0"/>
              <a:t> </a:t>
            </a:r>
            <a:r>
              <a:rPr lang="en-GB" dirty="0" err="1" smtClean="0"/>
              <a:t>iz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se </a:t>
            </a:r>
            <a:r>
              <a:rPr lang="en-GB" dirty="0" err="1" smtClean="0"/>
              <a:t>pokušava</a:t>
            </a:r>
            <a:r>
              <a:rPr lang="en-GB" dirty="0" smtClean="0"/>
              <a:t> </a:t>
            </a:r>
            <a:r>
              <a:rPr lang="en-GB" dirty="0" err="1" smtClean="0"/>
              <a:t>maksimalno</a:t>
            </a:r>
            <a:r>
              <a:rPr lang="en-GB" dirty="0" smtClean="0"/>
              <a:t> </a:t>
            </a:r>
            <a:r>
              <a:rPr lang="en-GB" dirty="0" err="1" smtClean="0"/>
              <a:t>izvući</a:t>
            </a:r>
            <a:r>
              <a:rPr lang="en-GB" dirty="0" smtClean="0"/>
              <a:t> profit </a:t>
            </a:r>
            <a:r>
              <a:rPr lang="en-GB" dirty="0" err="1" smtClean="0"/>
              <a:t>jer</a:t>
            </a:r>
            <a:r>
              <a:rPr lang="en-GB" dirty="0" smtClean="0"/>
              <a:t> </a:t>
            </a:r>
            <a:r>
              <a:rPr lang="en-GB" dirty="0" err="1" smtClean="0"/>
              <a:t>im</a:t>
            </a:r>
            <a:r>
              <a:rPr lang="en-GB" dirty="0" smtClean="0"/>
              <a:t> je to </a:t>
            </a:r>
            <a:r>
              <a:rPr lang="en-GB" dirty="0" err="1" smtClean="0"/>
              <a:t>jedini</a:t>
            </a:r>
            <a:r>
              <a:rPr lang="en-GB" dirty="0" smtClean="0"/>
              <a:t> </a:t>
            </a:r>
            <a:r>
              <a:rPr lang="en-GB" dirty="0" err="1" smtClean="0"/>
              <a:t>izvor</a:t>
            </a:r>
            <a:r>
              <a:rPr lang="en-GB" dirty="0" smtClean="0"/>
              <a:t> </a:t>
            </a:r>
            <a:r>
              <a:rPr lang="en-GB" dirty="0" err="1" smtClean="0"/>
              <a:t>prihoda</a:t>
            </a:r>
            <a:r>
              <a:rPr lang="en-GB" dirty="0" smtClean="0"/>
              <a:t> </a:t>
            </a:r>
            <a:r>
              <a:rPr lang="en-GB" dirty="0" err="1" smtClean="0"/>
              <a:t>gdje</a:t>
            </a:r>
            <a:r>
              <a:rPr lang="en-GB" dirty="0" smtClean="0"/>
              <a:t> </a:t>
            </a:r>
            <a:r>
              <a:rPr lang="en-GB" dirty="0" err="1" smtClean="0"/>
              <a:t>često</a:t>
            </a:r>
            <a:r>
              <a:rPr lang="en-GB" dirty="0" smtClean="0"/>
              <a:t> </a:t>
            </a:r>
            <a:r>
              <a:rPr lang="en-GB" dirty="0" err="1" smtClean="0"/>
              <a:t>održivo</a:t>
            </a:r>
            <a:r>
              <a:rPr lang="en-GB" dirty="0" smtClean="0"/>
              <a:t> i </a:t>
            </a:r>
            <a:r>
              <a:rPr lang="en-GB" dirty="0" err="1" smtClean="0"/>
              <a:t>ekološki</a:t>
            </a:r>
            <a:r>
              <a:rPr lang="en-GB" dirty="0" smtClean="0"/>
              <a:t> ne </a:t>
            </a:r>
            <a:r>
              <a:rPr lang="en-GB" dirty="0" err="1" smtClean="0"/>
              <a:t>dolazi</a:t>
            </a:r>
            <a:r>
              <a:rPr lang="en-GB" dirty="0" smtClean="0"/>
              <a:t> do </a:t>
            </a:r>
            <a:r>
              <a:rPr lang="en-GB" dirty="0" err="1" smtClean="0"/>
              <a:t>bitnog</a:t>
            </a:r>
            <a:r>
              <a:rPr lang="en-GB" dirty="0" smtClean="0"/>
              <a:t> </a:t>
            </a:r>
            <a:r>
              <a:rPr lang="en-GB" dirty="0" err="1" smtClean="0"/>
              <a:t>izražaja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im</a:t>
            </a:r>
            <a:r>
              <a:rPr lang="en-GB" dirty="0" smtClean="0"/>
              <a:t> to </a:t>
            </a:r>
            <a:r>
              <a:rPr lang="en-GB" dirty="0" err="1" smtClean="0"/>
              <a:t>nije</a:t>
            </a:r>
            <a:r>
              <a:rPr lang="en-GB" dirty="0" smtClean="0"/>
              <a:t> u </a:t>
            </a:r>
            <a:r>
              <a:rPr lang="en-GB" dirty="0" err="1" smtClean="0"/>
              <a:t>fokusu</a:t>
            </a:r>
            <a:r>
              <a:rPr lang="en-GB" dirty="0" smtClean="0"/>
              <a:t> </a:t>
            </a:r>
            <a:r>
              <a:rPr lang="en-GB" dirty="0" err="1" smtClean="0"/>
              <a:t>jer</a:t>
            </a:r>
            <a:r>
              <a:rPr lang="en-GB" dirty="0" smtClean="0"/>
              <a:t> se </a:t>
            </a:r>
            <a:r>
              <a:rPr lang="en-GB" dirty="0" err="1" smtClean="0"/>
              <a:t>gube</a:t>
            </a:r>
            <a:r>
              <a:rPr lang="en-GB" dirty="0" smtClean="0"/>
              <a:t> </a:t>
            </a:r>
            <a:r>
              <a:rPr lang="en-GB" dirty="0" err="1" smtClean="0"/>
              <a:t>prinosi</a:t>
            </a:r>
            <a:r>
              <a:rPr lang="en-GB" dirty="0" smtClean="0"/>
              <a:t> a time i </a:t>
            </a:r>
            <a:r>
              <a:rPr lang="en-GB" dirty="0" err="1" smtClean="0"/>
              <a:t>prihodi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Smatram</a:t>
            </a:r>
            <a:r>
              <a:rPr lang="en-GB" dirty="0" smtClean="0"/>
              <a:t> da </a:t>
            </a:r>
            <a:r>
              <a:rPr lang="en-GB" dirty="0" err="1" smtClean="0"/>
              <a:t>radno</a:t>
            </a:r>
            <a:r>
              <a:rPr lang="en-GB" dirty="0" smtClean="0"/>
              <a:t> </a:t>
            </a:r>
            <a:r>
              <a:rPr lang="en-GB" dirty="0" err="1" smtClean="0"/>
              <a:t>opterećenje</a:t>
            </a:r>
            <a:r>
              <a:rPr lang="en-GB" dirty="0" smtClean="0"/>
              <a:t> na </a:t>
            </a:r>
            <a:r>
              <a:rPr lang="en-GB" dirty="0" err="1" smtClean="0"/>
              <a:t>praksi</a:t>
            </a:r>
            <a:r>
              <a:rPr lang="en-GB" dirty="0" smtClean="0"/>
              <a:t> </a:t>
            </a:r>
            <a:r>
              <a:rPr lang="en-GB" dirty="0" err="1" smtClean="0"/>
              <a:t>nije</a:t>
            </a:r>
            <a:r>
              <a:rPr lang="en-GB" dirty="0" smtClean="0"/>
              <a:t> </a:t>
            </a:r>
            <a:r>
              <a:rPr lang="en-GB" dirty="0" err="1" smtClean="0"/>
              <a:t>bilo</a:t>
            </a:r>
            <a:r>
              <a:rPr lang="en-GB" dirty="0" smtClean="0"/>
              <a:t> </a:t>
            </a:r>
            <a:r>
              <a:rPr lang="en-GB" dirty="0" err="1" smtClean="0"/>
              <a:t>korektno</a:t>
            </a:r>
            <a:r>
              <a:rPr lang="en-GB" dirty="0" smtClean="0"/>
              <a:t>. </a:t>
            </a:r>
          </a:p>
          <a:p>
            <a:r>
              <a:rPr lang="en-GB" dirty="0" smtClean="0"/>
              <a:t>Slab </a:t>
            </a:r>
            <a:r>
              <a:rPr lang="en-GB" dirty="0" err="1" smtClean="0"/>
              <a:t>stupanj</a:t>
            </a:r>
            <a:r>
              <a:rPr lang="en-GB" dirty="0" smtClean="0"/>
              <a:t> </a:t>
            </a:r>
            <a:r>
              <a:rPr lang="en-GB" dirty="0" err="1" smtClean="0"/>
              <a:t>obrazovanja</a:t>
            </a:r>
            <a:r>
              <a:rPr lang="en-GB" dirty="0" smtClean="0"/>
              <a:t> i </a:t>
            </a:r>
            <a:r>
              <a:rPr lang="en-GB" dirty="0" err="1" smtClean="0"/>
              <a:t>informiranosti</a:t>
            </a:r>
            <a:r>
              <a:rPr lang="en-GB" dirty="0" smtClean="0"/>
              <a:t> </a:t>
            </a:r>
            <a:r>
              <a:rPr lang="en-GB" dirty="0" err="1" smtClean="0"/>
              <a:t>poljoprivrednika</a:t>
            </a:r>
            <a:r>
              <a:rPr lang="en-GB" dirty="0" smtClean="0"/>
              <a:t> o </a:t>
            </a:r>
            <a:r>
              <a:rPr lang="en-GB" dirty="0" err="1" smtClean="0"/>
              <a:t>održivosti</a:t>
            </a:r>
            <a:r>
              <a:rPr lang="en-GB" dirty="0" smtClean="0"/>
              <a:t> i </a:t>
            </a:r>
            <a:r>
              <a:rPr lang="en-GB" dirty="0" err="1" smtClean="0"/>
              <a:t>ekološkim</a:t>
            </a:r>
            <a:r>
              <a:rPr lang="en-GB" dirty="0" smtClean="0"/>
              <a:t> </a:t>
            </a:r>
            <a:r>
              <a:rPr lang="en-GB" dirty="0" err="1" smtClean="0"/>
              <a:t>načelima</a:t>
            </a:r>
            <a:r>
              <a:rPr lang="en-GB" dirty="0" smtClean="0"/>
              <a:t> </a:t>
            </a:r>
            <a:r>
              <a:rPr lang="en-GB" dirty="0" err="1" smtClean="0"/>
              <a:t>jer</a:t>
            </a:r>
            <a:r>
              <a:rPr lang="en-GB" dirty="0" smtClean="0"/>
              <a:t> </a:t>
            </a:r>
            <a:r>
              <a:rPr lang="en-GB" dirty="0" err="1" smtClean="0"/>
              <a:t>dugoročno</a:t>
            </a:r>
            <a:r>
              <a:rPr lang="en-GB" dirty="0" smtClean="0"/>
              <a:t> ne </a:t>
            </a:r>
            <a:r>
              <a:rPr lang="en-GB" dirty="0" err="1" smtClean="0"/>
              <a:t>donose</a:t>
            </a:r>
            <a:r>
              <a:rPr lang="en-GB" dirty="0" smtClean="0"/>
              <a:t> </a:t>
            </a:r>
            <a:r>
              <a:rPr lang="en-GB" dirty="0" err="1" smtClean="0"/>
              <a:t>napredak</a:t>
            </a:r>
            <a:r>
              <a:rPr lang="en-GB" dirty="0" smtClean="0"/>
              <a:t> u </a:t>
            </a:r>
            <a:r>
              <a:rPr lang="en-GB" dirty="0" err="1" smtClean="0"/>
              <a:t>ruralnom</a:t>
            </a:r>
            <a:r>
              <a:rPr lang="en-GB" dirty="0" smtClean="0"/>
              <a:t> </a:t>
            </a:r>
            <a:r>
              <a:rPr lang="en-GB" dirty="0" err="1" smtClean="0"/>
              <a:t>razvoju</a:t>
            </a:r>
            <a:r>
              <a:rPr lang="en-GB" dirty="0" smtClean="0"/>
              <a:t>. </a:t>
            </a:r>
          </a:p>
          <a:p>
            <a:r>
              <a:rPr lang="en-GB" b="1" dirty="0" err="1" smtClean="0"/>
              <a:t>Uz</a:t>
            </a:r>
            <a:r>
              <a:rPr lang="en-GB" b="1" dirty="0" smtClean="0"/>
              <a:t> </a:t>
            </a:r>
            <a:r>
              <a:rPr lang="en-GB" b="1" dirty="0" err="1" smtClean="0"/>
              <a:t>dobre</a:t>
            </a:r>
            <a:r>
              <a:rPr lang="en-GB" b="1" dirty="0" smtClean="0"/>
              <a:t> </a:t>
            </a:r>
            <a:r>
              <a:rPr lang="en-GB" b="1" dirty="0" err="1" smtClean="0"/>
              <a:t>mentore</a:t>
            </a:r>
            <a:r>
              <a:rPr lang="en-GB" b="1" dirty="0" smtClean="0"/>
              <a:t>, </a:t>
            </a:r>
            <a:r>
              <a:rPr lang="en-GB" b="1" dirty="0" err="1" smtClean="0"/>
              <a:t>pozitivnu</a:t>
            </a:r>
            <a:r>
              <a:rPr lang="en-GB" b="1" dirty="0" smtClean="0"/>
              <a:t> </a:t>
            </a:r>
            <a:r>
              <a:rPr lang="en-GB" b="1" dirty="0" err="1" smtClean="0"/>
              <a:t>radnu</a:t>
            </a:r>
            <a:r>
              <a:rPr lang="en-GB" b="1" dirty="0" smtClean="0"/>
              <a:t> </a:t>
            </a:r>
            <a:r>
              <a:rPr lang="en-GB" b="1" dirty="0" err="1" smtClean="0"/>
              <a:t>atmosferu</a:t>
            </a:r>
            <a:r>
              <a:rPr lang="en-GB" b="1" dirty="0" smtClean="0"/>
              <a:t> i </a:t>
            </a:r>
            <a:r>
              <a:rPr lang="en-GB" b="1" dirty="0" err="1" smtClean="0"/>
              <a:t>kolege</a:t>
            </a:r>
            <a:r>
              <a:rPr lang="en-GB" b="1" dirty="0" smtClean="0"/>
              <a:t>, </a:t>
            </a:r>
            <a:r>
              <a:rPr lang="en-GB" b="1" dirty="0" err="1" smtClean="0"/>
              <a:t>praksa</a:t>
            </a:r>
            <a:r>
              <a:rPr lang="en-GB" b="1" dirty="0" smtClean="0"/>
              <a:t> ne </a:t>
            </a:r>
            <a:r>
              <a:rPr lang="en-GB" b="1" dirty="0" err="1" smtClean="0"/>
              <a:t>može</a:t>
            </a:r>
            <a:r>
              <a:rPr lang="en-GB" b="1" dirty="0" smtClean="0"/>
              <a:t> </a:t>
            </a:r>
            <a:r>
              <a:rPr lang="en-GB" b="1" dirty="0" err="1" smtClean="0"/>
              <a:t>biti</a:t>
            </a:r>
            <a:r>
              <a:rPr lang="en-GB" b="1" dirty="0" smtClean="0"/>
              <a:t> </a:t>
            </a:r>
            <a:r>
              <a:rPr lang="en-GB" b="1" dirty="0" err="1" smtClean="0"/>
              <a:t>loše</a:t>
            </a:r>
            <a:r>
              <a:rPr lang="en-GB" b="1" dirty="0" smtClean="0"/>
              <a:t> </a:t>
            </a:r>
            <a:r>
              <a:rPr lang="en-GB" b="1" dirty="0" err="1" smtClean="0"/>
              <a:t>iskustvo</a:t>
            </a:r>
            <a:endParaRPr lang="en-GB" b="1" dirty="0" smtClean="0"/>
          </a:p>
          <a:p>
            <a:endParaRPr lang="en-GB" dirty="0"/>
          </a:p>
        </p:txBody>
      </p:sp>
      <p:sp>
        <p:nvSpPr>
          <p:cNvPr id="5" name="Pravokutnik 4"/>
          <p:cNvSpPr/>
          <p:nvPr/>
        </p:nvSpPr>
        <p:spPr>
          <a:xfrm>
            <a:off x="360484" y="570706"/>
            <a:ext cx="2033954" cy="111998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err="1" smtClean="0">
                <a:solidFill>
                  <a:prstClr val="black"/>
                </a:solidFill>
              </a:rPr>
              <a:t>Sds</a:t>
            </a:r>
            <a:r>
              <a:rPr lang="hr-HR" dirty="0" smtClean="0">
                <a:solidFill>
                  <a:prstClr val="black"/>
                </a:solidFill>
              </a:rPr>
              <a:t> </a:t>
            </a:r>
            <a:r>
              <a:rPr lang="hr-HR" dirty="0">
                <a:solidFill>
                  <a:prstClr val="black"/>
                </a:solidFill>
              </a:rPr>
              <a:t>Poljoprivreda, smjer </a:t>
            </a:r>
            <a:r>
              <a:rPr lang="hr-HR" dirty="0" smtClean="0">
                <a:solidFill>
                  <a:prstClr val="black"/>
                </a:solidFill>
              </a:rPr>
              <a:t>Održiva i ekološka poljoprivreda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66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31122" y="365125"/>
            <a:ext cx="8522677" cy="1325563"/>
          </a:xfrm>
        </p:spPr>
        <p:txBody>
          <a:bodyPr/>
          <a:lstStyle/>
          <a:p>
            <a:r>
              <a:rPr lang="hr-HR" dirty="0" smtClean="0"/>
              <a:t>Imate </a:t>
            </a:r>
            <a:r>
              <a:rPr lang="hr-HR" dirty="0"/>
              <a:t>li kakav komentar ili prijedlog za poboljšanje prakse?</a:t>
            </a:r>
            <a:r>
              <a:rPr lang="hr-HR" dirty="0" smtClean="0"/>
              <a:t>  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 smtClean="0"/>
              <a:t>da se </a:t>
            </a:r>
            <a:r>
              <a:rPr lang="en-GB" dirty="0" err="1" smtClean="0"/>
              <a:t>uspije</a:t>
            </a:r>
            <a:r>
              <a:rPr lang="en-GB" dirty="0" smtClean="0"/>
              <a:t> </a:t>
            </a:r>
            <a:r>
              <a:rPr lang="en-GB" dirty="0" err="1" smtClean="0"/>
              <a:t>kupiti</a:t>
            </a:r>
            <a:r>
              <a:rPr lang="en-GB" dirty="0" smtClean="0"/>
              <a:t> </a:t>
            </a:r>
            <a:r>
              <a:rPr lang="en-GB" dirty="0" err="1" smtClean="0"/>
              <a:t>pojedina</a:t>
            </a:r>
            <a:r>
              <a:rPr lang="en-GB" dirty="0" smtClean="0"/>
              <a:t> </a:t>
            </a:r>
            <a:r>
              <a:rPr lang="en-GB" dirty="0" err="1" smtClean="0"/>
              <a:t>novija</a:t>
            </a:r>
            <a:r>
              <a:rPr lang="en-GB" dirty="0" smtClean="0"/>
              <a:t> </a:t>
            </a:r>
            <a:r>
              <a:rPr lang="en-GB" dirty="0" err="1" smtClean="0"/>
              <a:t>mehanizacija</a:t>
            </a:r>
            <a:r>
              <a:rPr lang="en-GB" dirty="0" smtClean="0"/>
              <a:t> </a:t>
            </a:r>
            <a:r>
              <a:rPr lang="en-GB" dirty="0" err="1" smtClean="0"/>
              <a:t>zbog</a:t>
            </a:r>
            <a:r>
              <a:rPr lang="en-GB" dirty="0" smtClean="0"/>
              <a:t> </a:t>
            </a:r>
            <a:r>
              <a:rPr lang="en-GB" dirty="0" err="1" smtClean="0"/>
              <a:t>lakšeg</a:t>
            </a:r>
            <a:r>
              <a:rPr lang="en-GB" dirty="0" smtClean="0"/>
              <a:t> </a:t>
            </a:r>
            <a:r>
              <a:rPr lang="en-GB" dirty="0" err="1" smtClean="0"/>
              <a:t>rukovanja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učenje</a:t>
            </a:r>
            <a:r>
              <a:rPr lang="en-GB" dirty="0" smtClean="0"/>
              <a:t> </a:t>
            </a:r>
            <a:r>
              <a:rPr lang="en-GB" dirty="0" err="1" smtClean="0"/>
              <a:t>budućih</a:t>
            </a:r>
            <a:r>
              <a:rPr lang="en-GB" dirty="0" smtClean="0"/>
              <a:t> </a:t>
            </a:r>
            <a:r>
              <a:rPr lang="en-GB" dirty="0" err="1" smtClean="0"/>
              <a:t>studenata</a:t>
            </a:r>
            <a:r>
              <a:rPr lang="en-GB" dirty="0" smtClean="0"/>
              <a:t> o </a:t>
            </a:r>
            <a:r>
              <a:rPr lang="en-GB" dirty="0" err="1" smtClean="0"/>
              <a:t>novim</a:t>
            </a:r>
            <a:r>
              <a:rPr lang="en-GB" dirty="0" smtClean="0"/>
              <a:t> </a:t>
            </a:r>
            <a:r>
              <a:rPr lang="en-GB" dirty="0" err="1" smtClean="0"/>
              <a:t>tehnologijama</a:t>
            </a:r>
            <a:endParaRPr lang="en-GB" dirty="0" smtClean="0"/>
          </a:p>
          <a:p>
            <a:r>
              <a:rPr lang="en-GB" b="1" dirty="0" err="1" smtClean="0"/>
              <a:t>Jedini</a:t>
            </a:r>
            <a:r>
              <a:rPr lang="en-GB" b="1" dirty="0" smtClean="0"/>
              <a:t> </a:t>
            </a:r>
            <a:r>
              <a:rPr lang="en-GB" b="1" dirty="0" err="1" smtClean="0"/>
              <a:t>prijedlog</a:t>
            </a:r>
            <a:r>
              <a:rPr lang="en-GB" b="1" dirty="0" smtClean="0"/>
              <a:t> je da </a:t>
            </a:r>
            <a:r>
              <a:rPr lang="en-GB" b="1" dirty="0" err="1" smtClean="0"/>
              <a:t>duže</a:t>
            </a:r>
            <a:r>
              <a:rPr lang="en-GB" b="1" dirty="0" smtClean="0"/>
              <a:t> </a:t>
            </a:r>
            <a:r>
              <a:rPr lang="en-GB" b="1" dirty="0" err="1" smtClean="0"/>
              <a:t>traje</a:t>
            </a:r>
            <a:r>
              <a:rPr lang="en-GB" b="1" dirty="0" smtClean="0"/>
              <a:t> </a:t>
            </a:r>
            <a:r>
              <a:rPr lang="en-GB" b="1" dirty="0" err="1" smtClean="0"/>
              <a:t>praksa</a:t>
            </a:r>
            <a:r>
              <a:rPr lang="en-GB" b="1" dirty="0" smtClean="0"/>
              <a:t>, </a:t>
            </a:r>
            <a:r>
              <a:rPr lang="en-GB" b="1" dirty="0" err="1" smtClean="0"/>
              <a:t>tj</a:t>
            </a:r>
            <a:r>
              <a:rPr lang="en-GB" b="1" dirty="0" smtClean="0"/>
              <a:t>. da se </a:t>
            </a:r>
            <a:r>
              <a:rPr lang="en-GB" b="1" dirty="0" err="1" smtClean="0"/>
              <a:t>poveća</a:t>
            </a:r>
            <a:r>
              <a:rPr lang="en-GB" b="1" dirty="0" smtClean="0"/>
              <a:t> </a:t>
            </a:r>
            <a:r>
              <a:rPr lang="en-GB" b="1" dirty="0" err="1" smtClean="0"/>
              <a:t>broj</a:t>
            </a:r>
            <a:r>
              <a:rPr lang="en-GB" b="1" dirty="0" smtClean="0"/>
              <a:t> sati, </a:t>
            </a:r>
            <a:r>
              <a:rPr lang="en-GB" b="1" dirty="0" err="1" smtClean="0"/>
              <a:t>jer</a:t>
            </a:r>
            <a:r>
              <a:rPr lang="en-GB" b="1" dirty="0" smtClean="0"/>
              <a:t> je </a:t>
            </a:r>
            <a:r>
              <a:rPr lang="en-GB" b="1" dirty="0" err="1" smtClean="0"/>
              <a:t>ovo</a:t>
            </a:r>
            <a:r>
              <a:rPr lang="en-GB" b="1" dirty="0" smtClean="0"/>
              <a:t> </a:t>
            </a:r>
            <a:r>
              <a:rPr lang="en-GB" b="1" dirty="0" err="1" smtClean="0"/>
              <a:t>premalo</a:t>
            </a:r>
            <a:r>
              <a:rPr lang="en-GB" b="1" dirty="0" smtClean="0"/>
              <a:t> da bi se </a:t>
            </a:r>
            <a:r>
              <a:rPr lang="en-GB" b="1" dirty="0" err="1" smtClean="0"/>
              <a:t>steklo</a:t>
            </a:r>
            <a:r>
              <a:rPr lang="en-GB" b="1" dirty="0" smtClean="0"/>
              <a:t> </a:t>
            </a:r>
            <a:r>
              <a:rPr lang="en-GB" b="1" dirty="0" err="1" smtClean="0"/>
              <a:t>iskustvo</a:t>
            </a:r>
            <a:r>
              <a:rPr lang="en-GB" b="1" dirty="0" smtClean="0"/>
              <a:t> </a:t>
            </a:r>
          </a:p>
          <a:p>
            <a:r>
              <a:rPr lang="en-GB" dirty="0" smtClean="0"/>
              <a:t>Da bi se na </a:t>
            </a:r>
            <a:r>
              <a:rPr lang="en-GB" dirty="0" err="1" smtClean="0"/>
              <a:t>fakultetu</a:t>
            </a:r>
            <a:r>
              <a:rPr lang="en-GB" dirty="0" smtClean="0"/>
              <a:t> na </a:t>
            </a:r>
            <a:r>
              <a:rPr lang="en-GB" dirty="0" err="1" smtClean="0"/>
              <a:t>praktikumu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na </a:t>
            </a:r>
            <a:r>
              <a:rPr lang="en-GB" dirty="0" err="1" smtClean="0"/>
              <a:t>drugi</a:t>
            </a:r>
            <a:r>
              <a:rPr lang="en-GB" dirty="0" smtClean="0"/>
              <a:t> </a:t>
            </a:r>
            <a:r>
              <a:rPr lang="en-GB" dirty="0" err="1" smtClean="0"/>
              <a:t>način</a:t>
            </a:r>
            <a:r>
              <a:rPr lang="en-GB" dirty="0" smtClean="0"/>
              <a:t> </a:t>
            </a:r>
            <a:r>
              <a:rPr lang="en-GB" dirty="0" err="1" smtClean="0"/>
              <a:t>može</a:t>
            </a:r>
            <a:r>
              <a:rPr lang="en-GB" dirty="0" smtClean="0"/>
              <a:t> </a:t>
            </a:r>
            <a:r>
              <a:rPr lang="en-GB" dirty="0" err="1" smtClean="0"/>
              <a:t>odrediti</a:t>
            </a:r>
            <a:r>
              <a:rPr lang="en-GB" dirty="0" smtClean="0"/>
              <a:t> </a:t>
            </a:r>
            <a:r>
              <a:rPr lang="en-GB" dirty="0" err="1" smtClean="0"/>
              <a:t>praksa</a:t>
            </a:r>
            <a:r>
              <a:rPr lang="en-GB" dirty="0" smtClean="0"/>
              <a:t>, da se </a:t>
            </a:r>
            <a:r>
              <a:rPr lang="en-GB" dirty="0" err="1" smtClean="0"/>
              <a:t>primi</a:t>
            </a:r>
            <a:r>
              <a:rPr lang="en-GB" dirty="0" smtClean="0"/>
              <a:t> </a:t>
            </a:r>
            <a:r>
              <a:rPr lang="en-GB" dirty="0" err="1" smtClean="0"/>
              <a:t>više</a:t>
            </a:r>
            <a:r>
              <a:rPr lang="en-GB" dirty="0" smtClean="0"/>
              <a:t> </a:t>
            </a:r>
            <a:r>
              <a:rPr lang="en-GB" dirty="0" err="1" smtClean="0"/>
              <a:t>studenata</a:t>
            </a:r>
            <a:r>
              <a:rPr lang="en-GB" dirty="0" smtClean="0"/>
              <a:t> i da </a:t>
            </a:r>
            <a:r>
              <a:rPr lang="en-GB" dirty="0" err="1" smtClean="0"/>
              <a:t>ima</a:t>
            </a:r>
            <a:r>
              <a:rPr lang="en-GB" dirty="0" smtClean="0"/>
              <a:t> </a:t>
            </a:r>
            <a:r>
              <a:rPr lang="en-GB" dirty="0" err="1" smtClean="0"/>
              <a:t>veći</a:t>
            </a:r>
            <a:r>
              <a:rPr lang="en-GB" dirty="0" smtClean="0"/>
              <a:t> </a:t>
            </a:r>
            <a:r>
              <a:rPr lang="en-GB" dirty="0" err="1" smtClean="0"/>
              <a:t>izbor</a:t>
            </a:r>
            <a:r>
              <a:rPr lang="en-GB" dirty="0" smtClean="0"/>
              <a:t>.</a:t>
            </a:r>
          </a:p>
          <a:p>
            <a:r>
              <a:rPr lang="en-GB" b="1" dirty="0" err="1" smtClean="0"/>
              <a:t>Povećao</a:t>
            </a:r>
            <a:r>
              <a:rPr lang="en-GB" b="1" dirty="0" smtClean="0"/>
              <a:t> </a:t>
            </a:r>
            <a:r>
              <a:rPr lang="en-GB" b="1" dirty="0" err="1" smtClean="0"/>
              <a:t>bih</a:t>
            </a:r>
            <a:r>
              <a:rPr lang="en-GB" b="1" dirty="0" smtClean="0"/>
              <a:t> </a:t>
            </a:r>
            <a:r>
              <a:rPr lang="en-GB" b="1" dirty="0" err="1" smtClean="0"/>
              <a:t>broj</a:t>
            </a:r>
            <a:r>
              <a:rPr lang="en-GB" b="1" dirty="0" smtClean="0"/>
              <a:t> sati za </a:t>
            </a:r>
            <a:r>
              <a:rPr lang="en-GB" b="1" dirty="0" err="1" smtClean="0"/>
              <a:t>odrađivanje</a:t>
            </a:r>
            <a:r>
              <a:rPr lang="en-GB" b="1" dirty="0" smtClean="0"/>
              <a:t> </a:t>
            </a:r>
            <a:r>
              <a:rPr lang="en-GB" b="1" dirty="0" err="1" smtClean="0"/>
              <a:t>stručne</a:t>
            </a:r>
            <a:r>
              <a:rPr lang="en-GB" b="1" dirty="0" smtClean="0"/>
              <a:t> </a:t>
            </a:r>
            <a:r>
              <a:rPr lang="en-GB" b="1" dirty="0" err="1" smtClean="0"/>
              <a:t>prakse</a:t>
            </a:r>
            <a:r>
              <a:rPr lang="en-GB" b="1" dirty="0" smtClean="0"/>
              <a:t>.</a:t>
            </a:r>
          </a:p>
          <a:p>
            <a:r>
              <a:rPr lang="en-GB" b="1" dirty="0" err="1" smtClean="0"/>
              <a:t>Povećanjem</a:t>
            </a:r>
            <a:r>
              <a:rPr lang="en-GB" b="1" dirty="0" smtClean="0"/>
              <a:t> </a:t>
            </a:r>
            <a:r>
              <a:rPr lang="en-GB" b="1" dirty="0" err="1" smtClean="0"/>
              <a:t>broj</a:t>
            </a:r>
            <a:r>
              <a:rPr lang="en-GB" b="1" dirty="0" smtClean="0"/>
              <a:t> sati </a:t>
            </a:r>
            <a:r>
              <a:rPr lang="en-GB" b="1" dirty="0" err="1" smtClean="0"/>
              <a:t>kako</a:t>
            </a:r>
            <a:r>
              <a:rPr lang="en-GB" b="1" dirty="0" smtClean="0"/>
              <a:t> bi se </a:t>
            </a:r>
            <a:r>
              <a:rPr lang="en-GB" b="1" dirty="0" err="1" smtClean="0"/>
              <a:t>utvrdilo</a:t>
            </a:r>
            <a:r>
              <a:rPr lang="en-GB" b="1" dirty="0" smtClean="0"/>
              <a:t> </a:t>
            </a:r>
            <a:r>
              <a:rPr lang="en-GB" b="1" dirty="0" err="1" smtClean="0"/>
              <a:t>bolje</a:t>
            </a:r>
            <a:r>
              <a:rPr lang="en-GB" b="1" dirty="0" smtClean="0"/>
              <a:t> </a:t>
            </a:r>
            <a:r>
              <a:rPr lang="en-GB" b="1" dirty="0" err="1" smtClean="0"/>
              <a:t>gradivo</a:t>
            </a:r>
            <a:r>
              <a:rPr lang="en-GB" b="1" dirty="0" smtClean="0"/>
              <a:t> i </a:t>
            </a:r>
            <a:r>
              <a:rPr lang="en-GB" b="1" dirty="0" err="1" smtClean="0"/>
              <a:t>shvatilo</a:t>
            </a:r>
            <a:r>
              <a:rPr lang="en-GB" b="1" dirty="0" smtClean="0"/>
              <a:t> </a:t>
            </a:r>
            <a:r>
              <a:rPr lang="en-GB" b="1" dirty="0" err="1" smtClean="0"/>
              <a:t>ozbiljnim</a:t>
            </a:r>
            <a:r>
              <a:rPr lang="en-GB" b="1" dirty="0" smtClean="0"/>
              <a:t>.</a:t>
            </a:r>
          </a:p>
          <a:p>
            <a:r>
              <a:rPr lang="en-GB" b="1" dirty="0" err="1" smtClean="0"/>
              <a:t>Veći</a:t>
            </a:r>
            <a:r>
              <a:rPr lang="en-GB" b="1" dirty="0" smtClean="0"/>
              <a:t> </a:t>
            </a:r>
            <a:r>
              <a:rPr lang="en-GB" b="1" dirty="0" err="1" smtClean="0"/>
              <a:t>broj</a:t>
            </a:r>
            <a:r>
              <a:rPr lang="en-GB" b="1" dirty="0" smtClean="0"/>
              <a:t> sati.</a:t>
            </a:r>
          </a:p>
          <a:p>
            <a:r>
              <a:rPr lang="en-GB" dirty="0" smtClean="0"/>
              <a:t>Ne, </a:t>
            </a:r>
            <a:r>
              <a:rPr lang="en-GB" dirty="0" err="1" smtClean="0"/>
              <a:t>sve</a:t>
            </a:r>
            <a:r>
              <a:rPr lang="en-GB" dirty="0" smtClean="0"/>
              <a:t> je </a:t>
            </a:r>
            <a:r>
              <a:rPr lang="en-GB" dirty="0" err="1" smtClean="0"/>
              <a:t>bilo</a:t>
            </a:r>
            <a:r>
              <a:rPr lang="en-GB" dirty="0" smtClean="0"/>
              <a:t> u </a:t>
            </a:r>
            <a:r>
              <a:rPr lang="en-GB" dirty="0" err="1" smtClean="0"/>
              <a:t>redu</a:t>
            </a:r>
            <a:r>
              <a:rPr lang="en-GB" dirty="0" smtClean="0"/>
              <a:t>.</a:t>
            </a:r>
          </a:p>
          <a:p>
            <a:r>
              <a:rPr lang="en-GB" b="1" dirty="0" err="1" smtClean="0"/>
              <a:t>smanjiti</a:t>
            </a:r>
            <a:r>
              <a:rPr lang="en-GB" b="1" dirty="0" smtClean="0"/>
              <a:t> </a:t>
            </a:r>
            <a:r>
              <a:rPr lang="en-GB" b="1" dirty="0" err="1" smtClean="0"/>
              <a:t>broj</a:t>
            </a:r>
            <a:r>
              <a:rPr lang="en-GB" b="1" dirty="0" smtClean="0"/>
              <a:t> sati </a:t>
            </a:r>
            <a:r>
              <a:rPr lang="en-GB" b="1" dirty="0" err="1" smtClean="0"/>
              <a:t>prakse</a:t>
            </a:r>
            <a:r>
              <a:rPr lang="en-GB" b="1" dirty="0" smtClean="0"/>
              <a:t> za </a:t>
            </a:r>
            <a:r>
              <a:rPr lang="en-GB" b="1" dirty="0" err="1" smtClean="0"/>
              <a:t>izvanredne</a:t>
            </a:r>
            <a:r>
              <a:rPr lang="en-GB" b="1" dirty="0" smtClean="0"/>
              <a:t> </a:t>
            </a:r>
            <a:r>
              <a:rPr lang="en-GB" b="1" dirty="0" err="1" smtClean="0"/>
              <a:t>studente</a:t>
            </a:r>
            <a:endParaRPr lang="en-GB" b="1" dirty="0" smtClean="0"/>
          </a:p>
          <a:p>
            <a:r>
              <a:rPr lang="en-GB" b="1" dirty="0" smtClean="0"/>
              <a:t>Da se </a:t>
            </a:r>
            <a:r>
              <a:rPr lang="en-GB" b="1" dirty="0" err="1" smtClean="0"/>
              <a:t>izvanrednim</a:t>
            </a:r>
            <a:r>
              <a:rPr lang="en-GB" b="1" dirty="0" smtClean="0"/>
              <a:t> </a:t>
            </a:r>
            <a:r>
              <a:rPr lang="en-GB" b="1" dirty="0" err="1" smtClean="0"/>
              <a:t>studentima</a:t>
            </a:r>
            <a:r>
              <a:rPr lang="en-GB" b="1" dirty="0" smtClean="0"/>
              <a:t> </a:t>
            </a:r>
            <a:r>
              <a:rPr lang="en-GB" b="1" dirty="0" err="1" smtClean="0"/>
              <a:t>koji</a:t>
            </a:r>
            <a:r>
              <a:rPr lang="en-GB" b="1" dirty="0" smtClean="0"/>
              <a:t> </a:t>
            </a:r>
            <a:r>
              <a:rPr lang="en-GB" b="1" dirty="0" err="1" smtClean="0"/>
              <a:t>su</a:t>
            </a:r>
            <a:r>
              <a:rPr lang="en-GB" b="1" dirty="0" smtClean="0"/>
              <a:t> </a:t>
            </a:r>
            <a:r>
              <a:rPr lang="en-GB" b="1" dirty="0" err="1" smtClean="0"/>
              <a:t>radnom</a:t>
            </a:r>
            <a:r>
              <a:rPr lang="en-GB" b="1" dirty="0" smtClean="0"/>
              <a:t> </a:t>
            </a:r>
            <a:r>
              <a:rPr lang="en-GB" b="1" dirty="0" err="1" smtClean="0"/>
              <a:t>odnosu</a:t>
            </a:r>
            <a:r>
              <a:rPr lang="en-GB" b="1" dirty="0" smtClean="0"/>
              <a:t> </a:t>
            </a:r>
            <a:r>
              <a:rPr lang="en-GB" b="1" dirty="0" err="1" smtClean="0"/>
              <a:t>smanji</a:t>
            </a:r>
            <a:r>
              <a:rPr lang="en-GB" b="1" dirty="0" smtClean="0"/>
              <a:t> </a:t>
            </a:r>
            <a:r>
              <a:rPr lang="en-GB" b="1" dirty="0" err="1" smtClean="0"/>
              <a:t>broj</a:t>
            </a:r>
            <a:r>
              <a:rPr lang="en-GB" b="1" dirty="0" smtClean="0"/>
              <a:t> sati </a:t>
            </a:r>
            <a:r>
              <a:rPr lang="en-GB" b="1" dirty="0" err="1" smtClean="0"/>
              <a:t>stručne</a:t>
            </a:r>
            <a:r>
              <a:rPr lang="en-GB" b="1" dirty="0" smtClean="0"/>
              <a:t> </a:t>
            </a:r>
            <a:r>
              <a:rPr lang="en-GB" b="1" dirty="0" err="1" smtClean="0"/>
              <a:t>prakse</a:t>
            </a:r>
            <a:r>
              <a:rPr lang="en-GB" b="1" dirty="0" smtClean="0"/>
              <a:t>.</a:t>
            </a:r>
          </a:p>
          <a:p>
            <a:r>
              <a:rPr lang="en-GB" b="1" dirty="0" err="1" smtClean="0"/>
              <a:t>Kako</a:t>
            </a:r>
            <a:r>
              <a:rPr lang="en-GB" b="1" dirty="0" smtClean="0"/>
              <a:t> bi se </a:t>
            </a:r>
            <a:r>
              <a:rPr lang="en-GB" b="1" dirty="0" err="1" smtClean="0"/>
              <a:t>bolje</a:t>
            </a:r>
            <a:r>
              <a:rPr lang="en-GB" b="1" dirty="0" smtClean="0"/>
              <a:t> </a:t>
            </a:r>
            <a:r>
              <a:rPr lang="en-GB" b="1" dirty="0" err="1" smtClean="0"/>
              <a:t>povezao</a:t>
            </a:r>
            <a:r>
              <a:rPr lang="en-GB" b="1" dirty="0" smtClean="0"/>
              <a:t> </a:t>
            </a:r>
            <a:r>
              <a:rPr lang="en-GB" b="1" dirty="0" err="1" smtClean="0"/>
              <a:t>sam</a:t>
            </a:r>
            <a:r>
              <a:rPr lang="en-GB" b="1" dirty="0" smtClean="0"/>
              <a:t> </a:t>
            </a:r>
            <a:r>
              <a:rPr lang="en-GB" b="1" dirty="0" err="1" smtClean="0"/>
              <a:t>studij</a:t>
            </a:r>
            <a:r>
              <a:rPr lang="en-GB" b="1" dirty="0" smtClean="0"/>
              <a:t> </a:t>
            </a:r>
            <a:r>
              <a:rPr lang="en-GB" b="1" dirty="0" err="1" smtClean="0"/>
              <a:t>ekološke</a:t>
            </a:r>
            <a:r>
              <a:rPr lang="en-GB" b="1" dirty="0" smtClean="0"/>
              <a:t> i </a:t>
            </a:r>
            <a:r>
              <a:rPr lang="en-GB" b="1" dirty="0" err="1" smtClean="0"/>
              <a:t>održive</a:t>
            </a:r>
            <a:r>
              <a:rPr lang="en-GB" b="1" dirty="0" smtClean="0"/>
              <a:t> </a:t>
            </a:r>
            <a:r>
              <a:rPr lang="en-GB" b="1" dirty="0" err="1" smtClean="0"/>
              <a:t>poljoprivrede</a:t>
            </a:r>
            <a:r>
              <a:rPr lang="en-GB" b="1" dirty="0" smtClean="0"/>
              <a:t> sa </a:t>
            </a:r>
            <a:r>
              <a:rPr lang="en-GB" b="1" dirty="0" err="1" smtClean="0"/>
              <a:t>praktičnim</a:t>
            </a:r>
            <a:r>
              <a:rPr lang="en-GB" b="1" dirty="0" smtClean="0"/>
              <a:t> </a:t>
            </a:r>
            <a:r>
              <a:rPr lang="en-GB" b="1" dirty="0" err="1" smtClean="0"/>
              <a:t>dijelom</a:t>
            </a:r>
            <a:r>
              <a:rPr lang="en-GB" b="1" dirty="0" smtClean="0"/>
              <a:t> </a:t>
            </a:r>
            <a:r>
              <a:rPr lang="en-GB" b="1" dirty="0" err="1" smtClean="0"/>
              <a:t>možda</a:t>
            </a:r>
            <a:r>
              <a:rPr lang="en-GB" b="1" dirty="0" smtClean="0"/>
              <a:t> bi </a:t>
            </a:r>
            <a:r>
              <a:rPr lang="en-GB" b="1" dirty="0" err="1" smtClean="0"/>
              <a:t>bilo</a:t>
            </a:r>
            <a:r>
              <a:rPr lang="en-GB" b="1" dirty="0" smtClean="0"/>
              <a:t> </a:t>
            </a:r>
            <a:r>
              <a:rPr lang="en-GB" b="1" dirty="0" err="1" smtClean="0"/>
              <a:t>praktičnije</a:t>
            </a:r>
            <a:r>
              <a:rPr lang="en-GB" b="1" dirty="0" smtClean="0"/>
              <a:t> da se studenti </a:t>
            </a:r>
            <a:r>
              <a:rPr lang="en-GB" b="1" dirty="0" err="1" smtClean="0"/>
              <a:t>usmjeravaju</a:t>
            </a:r>
            <a:r>
              <a:rPr lang="en-GB" b="1" dirty="0" smtClean="0"/>
              <a:t> od </a:t>
            </a:r>
            <a:r>
              <a:rPr lang="en-GB" b="1" dirty="0" err="1" smtClean="0"/>
              <a:t>strane</a:t>
            </a:r>
            <a:r>
              <a:rPr lang="en-GB" b="1" dirty="0" smtClean="0"/>
              <a:t> </a:t>
            </a:r>
            <a:r>
              <a:rPr lang="en-GB" b="1" dirty="0" err="1" smtClean="0"/>
              <a:t>voditelja</a:t>
            </a:r>
            <a:r>
              <a:rPr lang="en-GB" b="1" dirty="0" smtClean="0"/>
              <a:t> </a:t>
            </a:r>
            <a:r>
              <a:rPr lang="en-GB" b="1" dirty="0" err="1" smtClean="0"/>
              <a:t>prakse</a:t>
            </a:r>
            <a:r>
              <a:rPr lang="en-GB" b="1" dirty="0" smtClean="0"/>
              <a:t> na </a:t>
            </a:r>
            <a:r>
              <a:rPr lang="en-GB" b="1" dirty="0" err="1" smtClean="0"/>
              <a:t>mjesta</a:t>
            </a:r>
            <a:r>
              <a:rPr lang="en-GB" b="1" dirty="0" smtClean="0"/>
              <a:t> </a:t>
            </a:r>
            <a:r>
              <a:rPr lang="en-GB" b="1" dirty="0" err="1" smtClean="0"/>
              <a:t>gdje</a:t>
            </a:r>
            <a:r>
              <a:rPr lang="en-GB" b="1" dirty="0" smtClean="0"/>
              <a:t> se </a:t>
            </a:r>
            <a:r>
              <a:rPr lang="en-GB" b="1" dirty="0" err="1" smtClean="0"/>
              <a:t>takav</a:t>
            </a:r>
            <a:r>
              <a:rPr lang="en-GB" b="1" dirty="0" smtClean="0"/>
              <a:t> </a:t>
            </a:r>
            <a:r>
              <a:rPr lang="en-GB" b="1" dirty="0" err="1" smtClean="0"/>
              <a:t>poljoprivredni</a:t>
            </a:r>
            <a:r>
              <a:rPr lang="en-GB" b="1" dirty="0" smtClean="0"/>
              <a:t> </a:t>
            </a:r>
            <a:r>
              <a:rPr lang="en-GB" b="1" dirty="0" err="1" smtClean="0"/>
              <a:t>sustav</a:t>
            </a:r>
            <a:r>
              <a:rPr lang="en-GB" b="1" dirty="0" smtClean="0"/>
              <a:t> i </a:t>
            </a:r>
            <a:r>
              <a:rPr lang="en-GB" b="1" dirty="0" err="1" smtClean="0"/>
              <a:t>primjenjuje</a:t>
            </a:r>
            <a:r>
              <a:rPr lang="en-GB" b="1" dirty="0" smtClean="0"/>
              <a:t> </a:t>
            </a:r>
            <a:r>
              <a:rPr lang="en-GB" b="1" dirty="0" err="1" smtClean="0"/>
              <a:t>umjesto</a:t>
            </a:r>
            <a:r>
              <a:rPr lang="en-GB" b="1" dirty="0" smtClean="0"/>
              <a:t> da </a:t>
            </a:r>
            <a:r>
              <a:rPr lang="en-GB" b="1" dirty="0" err="1" smtClean="0"/>
              <a:t>si</a:t>
            </a:r>
            <a:r>
              <a:rPr lang="en-GB" b="1" dirty="0" smtClean="0"/>
              <a:t> studenti </a:t>
            </a:r>
            <a:r>
              <a:rPr lang="en-GB" b="1" dirty="0" err="1" smtClean="0"/>
              <a:t>sami</a:t>
            </a:r>
            <a:r>
              <a:rPr lang="en-GB" b="1" dirty="0" smtClean="0"/>
              <a:t> </a:t>
            </a:r>
            <a:r>
              <a:rPr lang="en-GB" b="1" dirty="0" err="1" smtClean="0"/>
              <a:t>traže</a:t>
            </a:r>
            <a:r>
              <a:rPr lang="en-GB" b="1" dirty="0" smtClean="0"/>
              <a:t> </a:t>
            </a:r>
            <a:r>
              <a:rPr lang="en-GB" b="1" dirty="0" err="1" smtClean="0"/>
              <a:t>gdje</a:t>
            </a:r>
            <a:r>
              <a:rPr lang="en-GB" b="1" dirty="0" smtClean="0"/>
              <a:t> </a:t>
            </a:r>
            <a:r>
              <a:rPr lang="en-GB" b="1" dirty="0" err="1" smtClean="0"/>
              <a:t>će</a:t>
            </a:r>
            <a:r>
              <a:rPr lang="en-GB" b="1" dirty="0" smtClean="0"/>
              <a:t> </a:t>
            </a:r>
            <a:r>
              <a:rPr lang="en-GB" b="1" dirty="0" err="1" smtClean="0"/>
              <a:t>odraditi</a:t>
            </a:r>
            <a:r>
              <a:rPr lang="en-GB" b="1" dirty="0" smtClean="0"/>
              <a:t> </a:t>
            </a:r>
            <a:r>
              <a:rPr lang="en-GB" b="1" dirty="0" err="1" smtClean="0"/>
              <a:t>praktični</a:t>
            </a:r>
            <a:r>
              <a:rPr lang="en-GB" b="1" dirty="0" smtClean="0"/>
              <a:t> </a:t>
            </a:r>
            <a:r>
              <a:rPr lang="en-GB" b="1" dirty="0" err="1" smtClean="0"/>
              <a:t>dio</a:t>
            </a:r>
            <a:r>
              <a:rPr lang="en-GB" b="1" dirty="0" smtClean="0"/>
              <a:t>. </a:t>
            </a:r>
            <a:r>
              <a:rPr lang="en-GB" b="1" dirty="0" err="1" smtClean="0"/>
              <a:t>Možda</a:t>
            </a:r>
            <a:r>
              <a:rPr lang="en-GB" b="1" dirty="0" smtClean="0"/>
              <a:t> za </a:t>
            </a:r>
            <a:r>
              <a:rPr lang="en-GB" b="1" dirty="0" err="1" smtClean="0"/>
              <a:t>neke</a:t>
            </a:r>
            <a:r>
              <a:rPr lang="en-GB" b="1" dirty="0" smtClean="0"/>
              <a:t> to </a:t>
            </a:r>
            <a:r>
              <a:rPr lang="en-GB" b="1" dirty="0" err="1" smtClean="0"/>
              <a:t>nije</a:t>
            </a:r>
            <a:r>
              <a:rPr lang="en-GB" b="1" dirty="0" smtClean="0"/>
              <a:t> </a:t>
            </a:r>
            <a:r>
              <a:rPr lang="en-GB" b="1" dirty="0" err="1" smtClean="0"/>
              <a:t>primjenjivo</a:t>
            </a:r>
            <a:r>
              <a:rPr lang="en-GB" b="1" dirty="0" smtClean="0"/>
              <a:t>, </a:t>
            </a:r>
            <a:r>
              <a:rPr lang="en-GB" b="1" dirty="0" err="1" smtClean="0"/>
              <a:t>ali</a:t>
            </a:r>
            <a:r>
              <a:rPr lang="en-GB" b="1" dirty="0" smtClean="0"/>
              <a:t> </a:t>
            </a:r>
            <a:r>
              <a:rPr lang="en-GB" b="1" dirty="0" err="1" smtClean="0"/>
              <a:t>nekima</a:t>
            </a:r>
            <a:r>
              <a:rPr lang="en-GB" b="1" dirty="0" smtClean="0"/>
              <a:t> bi to </a:t>
            </a:r>
            <a:r>
              <a:rPr lang="en-GB" b="1" dirty="0" err="1" smtClean="0"/>
              <a:t>možda</a:t>
            </a:r>
            <a:r>
              <a:rPr lang="en-GB" b="1" dirty="0" smtClean="0"/>
              <a:t> i </a:t>
            </a:r>
            <a:r>
              <a:rPr lang="en-GB" b="1" dirty="0" err="1" smtClean="0"/>
              <a:t>olakšalo</a:t>
            </a:r>
            <a:r>
              <a:rPr lang="en-GB" b="1" dirty="0" smtClean="0"/>
              <a:t> </a:t>
            </a:r>
            <a:r>
              <a:rPr lang="en-GB" b="1" dirty="0" err="1" smtClean="0"/>
              <a:t>cijeli</a:t>
            </a:r>
            <a:r>
              <a:rPr lang="en-GB" b="1" dirty="0" smtClean="0"/>
              <a:t> </a:t>
            </a:r>
            <a:r>
              <a:rPr lang="en-GB" b="1" dirty="0" err="1" smtClean="0"/>
              <a:t>proces</a:t>
            </a:r>
            <a:r>
              <a:rPr lang="en-GB" b="1" dirty="0" smtClean="0"/>
              <a:t> </a:t>
            </a:r>
            <a:r>
              <a:rPr lang="en-GB" b="1" dirty="0" err="1" smtClean="0"/>
              <a:t>organizacije</a:t>
            </a:r>
            <a:r>
              <a:rPr lang="en-GB" b="1" dirty="0" smtClean="0"/>
              <a:t> </a:t>
            </a:r>
            <a:r>
              <a:rPr lang="en-GB" b="1" dirty="0" err="1" smtClean="0"/>
              <a:t>praktičnog</a:t>
            </a:r>
            <a:r>
              <a:rPr lang="en-GB" b="1" dirty="0" smtClean="0"/>
              <a:t> </a:t>
            </a:r>
            <a:r>
              <a:rPr lang="en-GB" b="1" dirty="0" err="1" smtClean="0"/>
              <a:t>dijela</a:t>
            </a:r>
            <a:r>
              <a:rPr lang="en-GB" b="1" dirty="0" smtClean="0"/>
              <a:t>. </a:t>
            </a:r>
          </a:p>
          <a:p>
            <a:r>
              <a:rPr lang="en-GB" dirty="0" err="1" smtClean="0"/>
              <a:t>Smatram</a:t>
            </a:r>
            <a:r>
              <a:rPr lang="en-GB" dirty="0" smtClean="0"/>
              <a:t> da bi </a:t>
            </a:r>
            <a:r>
              <a:rPr lang="en-GB" dirty="0" err="1" smtClean="0"/>
              <a:t>količina</a:t>
            </a:r>
            <a:r>
              <a:rPr lang="en-GB" dirty="0" smtClean="0"/>
              <a:t> </a:t>
            </a:r>
            <a:r>
              <a:rPr lang="en-GB" dirty="0" err="1" smtClean="0"/>
              <a:t>posla</a:t>
            </a:r>
            <a:r>
              <a:rPr lang="en-GB" dirty="0" smtClean="0"/>
              <a:t> </a:t>
            </a:r>
            <a:r>
              <a:rPr lang="en-GB" dirty="0" err="1" smtClean="0"/>
              <a:t>koja</a:t>
            </a:r>
            <a:r>
              <a:rPr lang="en-GB" dirty="0" smtClean="0"/>
              <a:t> se </a:t>
            </a:r>
            <a:r>
              <a:rPr lang="en-GB" dirty="0" err="1" smtClean="0"/>
              <a:t>svakodnevno</a:t>
            </a:r>
            <a:r>
              <a:rPr lang="en-GB" dirty="0" smtClean="0"/>
              <a:t> </a:t>
            </a:r>
            <a:r>
              <a:rPr lang="en-GB" dirty="0" err="1" smtClean="0"/>
              <a:t>daje</a:t>
            </a:r>
            <a:r>
              <a:rPr lang="en-GB" dirty="0" smtClean="0"/>
              <a:t> </a:t>
            </a:r>
            <a:r>
              <a:rPr lang="en-GB" dirty="0" err="1" smtClean="0"/>
              <a:t>studentima</a:t>
            </a:r>
            <a:r>
              <a:rPr lang="en-GB" dirty="0" smtClean="0"/>
              <a:t> </a:t>
            </a:r>
            <a:r>
              <a:rPr lang="en-GB" dirty="0" err="1" smtClean="0"/>
              <a:t>trebala</a:t>
            </a:r>
            <a:r>
              <a:rPr lang="en-GB" dirty="0" smtClean="0"/>
              <a:t> </a:t>
            </a:r>
            <a:r>
              <a:rPr lang="en-GB" dirty="0" err="1" smtClean="0"/>
              <a:t>biti</a:t>
            </a:r>
            <a:r>
              <a:rPr lang="en-GB" dirty="0" smtClean="0"/>
              <a:t> </a:t>
            </a:r>
            <a:r>
              <a:rPr lang="en-GB" dirty="0" err="1" smtClean="0"/>
              <a:t>racionalna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Nemam</a:t>
            </a:r>
            <a:r>
              <a:rPr lang="en-GB" dirty="0" smtClean="0"/>
              <a:t> </a:t>
            </a:r>
          </a:p>
          <a:p>
            <a:r>
              <a:rPr lang="en-GB" b="1" dirty="0" err="1" smtClean="0"/>
              <a:t>Trebalo</a:t>
            </a:r>
            <a:r>
              <a:rPr lang="en-GB" b="1" dirty="0" smtClean="0"/>
              <a:t> bi je </a:t>
            </a:r>
            <a:r>
              <a:rPr lang="en-GB" b="1" dirty="0" err="1" smtClean="0"/>
              <a:t>biti</a:t>
            </a:r>
            <a:r>
              <a:rPr lang="en-GB" b="1" dirty="0" smtClean="0"/>
              <a:t> i </a:t>
            </a:r>
            <a:r>
              <a:rPr lang="en-GB" b="1" dirty="0" err="1" smtClean="0"/>
              <a:t>više</a:t>
            </a:r>
            <a:r>
              <a:rPr lang="en-GB" b="1" dirty="0" smtClean="0"/>
              <a:t>, </a:t>
            </a:r>
            <a:r>
              <a:rPr lang="en-GB" b="1" dirty="0" err="1" smtClean="0"/>
              <a:t>iz</a:t>
            </a:r>
            <a:r>
              <a:rPr lang="en-GB" b="1" dirty="0" smtClean="0"/>
              <a:t> </a:t>
            </a:r>
            <a:r>
              <a:rPr lang="en-GB" b="1" dirty="0" err="1" smtClean="0"/>
              <a:t>više</a:t>
            </a:r>
            <a:r>
              <a:rPr lang="en-GB" b="1" dirty="0" smtClean="0"/>
              <a:t> </a:t>
            </a:r>
            <a:r>
              <a:rPr lang="en-GB" b="1" dirty="0" err="1" smtClean="0"/>
              <a:t>područja</a:t>
            </a:r>
            <a:r>
              <a:rPr lang="en-GB" b="1" dirty="0" smtClean="0"/>
              <a:t> </a:t>
            </a:r>
            <a:r>
              <a:rPr lang="en-GB" b="1" dirty="0" err="1" smtClean="0"/>
              <a:t>kako</a:t>
            </a:r>
            <a:r>
              <a:rPr lang="en-GB" b="1" dirty="0" smtClean="0"/>
              <a:t> bi se studenti </a:t>
            </a:r>
            <a:r>
              <a:rPr lang="en-GB" b="1" dirty="0" err="1" smtClean="0"/>
              <a:t>upoznali</a:t>
            </a:r>
            <a:r>
              <a:rPr lang="en-GB" b="1" dirty="0" smtClean="0"/>
              <a:t> sa </a:t>
            </a:r>
            <a:r>
              <a:rPr lang="en-GB" b="1" dirty="0" err="1" smtClean="0"/>
              <a:t>što</a:t>
            </a:r>
            <a:r>
              <a:rPr lang="en-GB" b="1" dirty="0" smtClean="0"/>
              <a:t> </a:t>
            </a:r>
            <a:r>
              <a:rPr lang="en-GB" b="1" dirty="0" err="1" smtClean="0"/>
              <a:t>više</a:t>
            </a:r>
            <a:r>
              <a:rPr lang="en-GB" b="1" dirty="0" smtClean="0"/>
              <a:t> </a:t>
            </a:r>
            <a:r>
              <a:rPr lang="en-GB" b="1" dirty="0" err="1" smtClean="0"/>
              <a:t>primjera</a:t>
            </a:r>
            <a:r>
              <a:rPr lang="en-GB" dirty="0" smtClean="0"/>
              <a:t> , </a:t>
            </a:r>
            <a:r>
              <a:rPr lang="en-GB" dirty="0" err="1" smtClean="0"/>
              <a:t>što</a:t>
            </a:r>
            <a:r>
              <a:rPr lang="en-GB" dirty="0" smtClean="0"/>
              <a:t> bi </a:t>
            </a:r>
            <a:r>
              <a:rPr lang="en-GB" dirty="0" err="1" smtClean="0"/>
              <a:t>im</a:t>
            </a:r>
            <a:r>
              <a:rPr lang="en-GB" dirty="0" smtClean="0"/>
              <a:t> </a:t>
            </a:r>
            <a:r>
              <a:rPr lang="en-GB" dirty="0" err="1" smtClean="0"/>
              <a:t>kasnije</a:t>
            </a:r>
            <a:r>
              <a:rPr lang="en-GB" dirty="0" smtClean="0"/>
              <a:t> </a:t>
            </a:r>
            <a:r>
              <a:rPr lang="en-GB" dirty="0" err="1" smtClean="0"/>
              <a:t>vjerujem</a:t>
            </a:r>
            <a:r>
              <a:rPr lang="en-GB" dirty="0" smtClean="0"/>
              <a:t> </a:t>
            </a:r>
            <a:r>
              <a:rPr lang="en-GB" dirty="0" err="1" smtClean="0"/>
              <a:t>dalo</a:t>
            </a:r>
            <a:r>
              <a:rPr lang="en-GB" dirty="0" smtClean="0"/>
              <a:t> </a:t>
            </a:r>
            <a:r>
              <a:rPr lang="en-GB" dirty="0" err="1" smtClean="0"/>
              <a:t>širu</a:t>
            </a:r>
            <a:r>
              <a:rPr lang="en-GB" dirty="0" smtClean="0"/>
              <a:t> i </a:t>
            </a:r>
            <a:r>
              <a:rPr lang="en-GB" dirty="0" err="1" smtClean="0"/>
              <a:t>jasniju</a:t>
            </a:r>
            <a:r>
              <a:rPr lang="en-GB" dirty="0" smtClean="0"/>
              <a:t> </a:t>
            </a:r>
            <a:r>
              <a:rPr lang="en-GB" dirty="0" err="1" smtClean="0"/>
              <a:t>sliku</a:t>
            </a:r>
            <a:r>
              <a:rPr lang="en-GB" dirty="0" smtClean="0"/>
              <a:t> </a:t>
            </a:r>
            <a:r>
              <a:rPr lang="en-GB" dirty="0" err="1" smtClean="0"/>
              <a:t>poljoprivredne</a:t>
            </a:r>
            <a:r>
              <a:rPr lang="en-GB" dirty="0" smtClean="0"/>
              <a:t> </a:t>
            </a:r>
            <a:r>
              <a:rPr lang="en-GB" dirty="0" err="1" smtClean="0"/>
              <a:t>struke</a:t>
            </a:r>
            <a:r>
              <a:rPr lang="en-GB" dirty="0" smtClean="0"/>
              <a:t>. </a:t>
            </a:r>
          </a:p>
        </p:txBody>
      </p:sp>
      <p:sp>
        <p:nvSpPr>
          <p:cNvPr id="5" name="Pravokutnik 4"/>
          <p:cNvSpPr/>
          <p:nvPr/>
        </p:nvSpPr>
        <p:spPr>
          <a:xfrm>
            <a:off x="360484" y="570706"/>
            <a:ext cx="2033954" cy="111998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err="1" smtClean="0">
                <a:solidFill>
                  <a:prstClr val="black"/>
                </a:solidFill>
              </a:rPr>
              <a:t>Sds</a:t>
            </a:r>
            <a:r>
              <a:rPr lang="hr-HR" dirty="0" smtClean="0">
                <a:solidFill>
                  <a:prstClr val="black"/>
                </a:solidFill>
              </a:rPr>
              <a:t> </a:t>
            </a:r>
            <a:r>
              <a:rPr lang="hr-HR" dirty="0">
                <a:solidFill>
                  <a:prstClr val="black"/>
                </a:solidFill>
              </a:rPr>
              <a:t>Poljoprivreda, smjer </a:t>
            </a:r>
            <a:r>
              <a:rPr lang="hr-HR" dirty="0" smtClean="0">
                <a:solidFill>
                  <a:prstClr val="black"/>
                </a:solidFill>
              </a:rPr>
              <a:t>Održiva i ekološka </a:t>
            </a:r>
            <a:r>
              <a:rPr lang="hr-HR" dirty="0" err="1" smtClean="0">
                <a:solidFill>
                  <a:prstClr val="black"/>
                </a:solidFill>
              </a:rPr>
              <a:t>pojoprivreda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657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afikon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6467345"/>
              </p:ext>
            </p:extLst>
          </p:nvPr>
        </p:nvGraphicFramePr>
        <p:xfrm>
          <a:off x="2181225" y="281354"/>
          <a:ext cx="9201150" cy="6348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Pravokutnik 11"/>
          <p:cNvSpPr/>
          <p:nvPr/>
        </p:nvSpPr>
        <p:spPr>
          <a:xfrm>
            <a:off x="147271" y="1203752"/>
            <a:ext cx="2033954" cy="254177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 err="1">
                <a:solidFill>
                  <a:prstClr val="black"/>
                </a:solidFill>
              </a:rPr>
              <a:t>Sps</a:t>
            </a:r>
            <a:r>
              <a:rPr lang="hr-HR" b="1" dirty="0">
                <a:solidFill>
                  <a:prstClr val="black"/>
                </a:solidFill>
              </a:rPr>
              <a:t> Poljoprivreda, smjer </a:t>
            </a:r>
            <a:r>
              <a:rPr lang="hr-HR" b="1" dirty="0" err="1" smtClean="0">
                <a:solidFill>
                  <a:prstClr val="black"/>
                </a:solidFill>
              </a:rPr>
              <a:t>Bilinogojstvo</a:t>
            </a:r>
            <a:r>
              <a:rPr lang="hr-HR" b="1" dirty="0"/>
              <a:t>- </a:t>
            </a:r>
            <a:r>
              <a:rPr lang="hr-HR" dirty="0">
                <a:solidFill>
                  <a:schemeClr val="tx1"/>
                </a:solidFill>
              </a:rPr>
              <a:t>Anketu je ispunilo 15 studenata, od toga 11 redovitih i 4 izvanredna</a:t>
            </a:r>
            <a:endParaRPr lang="en-GB" dirty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320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628900" y="365125"/>
            <a:ext cx="8724900" cy="1325563"/>
          </a:xfrm>
        </p:spPr>
        <p:txBody>
          <a:bodyPr/>
          <a:lstStyle/>
          <a:p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aspekte</a:t>
            </a:r>
            <a:r>
              <a:rPr lang="en-GB" dirty="0" smtClean="0"/>
              <a:t> </a:t>
            </a:r>
            <a:r>
              <a:rPr lang="en-GB" dirty="0" err="1" smtClean="0"/>
              <a:t>prakse</a:t>
            </a:r>
            <a:r>
              <a:rPr lang="en-GB" dirty="0" smtClean="0"/>
              <a:t> </a:t>
            </a:r>
            <a:r>
              <a:rPr lang="en-GB" dirty="0" err="1" smtClean="0"/>
              <a:t>smatrate</a:t>
            </a:r>
            <a:r>
              <a:rPr lang="en-GB" dirty="0" smtClean="0"/>
              <a:t> </a:t>
            </a:r>
            <a:r>
              <a:rPr lang="en-GB" dirty="0" err="1" smtClean="0"/>
              <a:t>najkorisnijima</a:t>
            </a:r>
            <a:r>
              <a:rPr lang="en-GB" dirty="0" smtClean="0"/>
              <a:t> i </a:t>
            </a:r>
            <a:r>
              <a:rPr lang="en-GB" dirty="0" err="1" smtClean="0"/>
              <a:t>zašto</a:t>
            </a:r>
            <a:r>
              <a:rPr lang="en-GB" dirty="0" smtClean="0"/>
              <a:t>?</a:t>
            </a:r>
            <a:r>
              <a:rPr lang="hr-HR" dirty="0" smtClean="0"/>
              <a:t> 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GB" dirty="0" err="1" smtClean="0"/>
              <a:t>Smatram</a:t>
            </a:r>
            <a:r>
              <a:rPr lang="en-GB" dirty="0" smtClean="0"/>
              <a:t> da mi je </a:t>
            </a:r>
            <a:r>
              <a:rPr lang="en-GB" dirty="0" err="1" smtClean="0"/>
              <a:t>najkorisnije</a:t>
            </a:r>
            <a:r>
              <a:rPr lang="en-GB" dirty="0" smtClean="0"/>
              <a:t> </a:t>
            </a:r>
            <a:r>
              <a:rPr lang="en-GB" dirty="0" err="1" smtClean="0"/>
              <a:t>bilo</a:t>
            </a:r>
            <a:r>
              <a:rPr lang="en-GB" dirty="0" smtClean="0"/>
              <a:t> </a:t>
            </a:r>
            <a:r>
              <a:rPr lang="en-GB" dirty="0" err="1" smtClean="0"/>
              <a:t>što</a:t>
            </a:r>
            <a:r>
              <a:rPr lang="en-GB" dirty="0" smtClean="0"/>
              <a:t> </a:t>
            </a:r>
            <a:r>
              <a:rPr lang="en-GB" dirty="0" err="1" smtClean="0"/>
              <a:t>sam</a:t>
            </a:r>
            <a:r>
              <a:rPr lang="en-GB" dirty="0" smtClean="0"/>
              <a:t> </a:t>
            </a:r>
            <a:r>
              <a:rPr lang="en-GB" dirty="0" err="1" smtClean="0"/>
              <a:t>radila</a:t>
            </a:r>
            <a:r>
              <a:rPr lang="en-GB" dirty="0" smtClean="0"/>
              <a:t> </a:t>
            </a:r>
            <a:r>
              <a:rPr lang="en-GB" dirty="0" err="1" smtClean="0"/>
              <a:t>razne</a:t>
            </a:r>
            <a:r>
              <a:rPr lang="en-GB" dirty="0" smtClean="0"/>
              <a:t> </a:t>
            </a:r>
            <a:r>
              <a:rPr lang="en-GB" dirty="0" err="1" smtClean="0"/>
              <a:t>analize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nikad</a:t>
            </a:r>
            <a:r>
              <a:rPr lang="en-GB" dirty="0" smtClean="0"/>
              <a:t> </a:t>
            </a:r>
            <a:r>
              <a:rPr lang="en-GB" dirty="0" err="1" smtClean="0"/>
              <a:t>prije</a:t>
            </a:r>
            <a:r>
              <a:rPr lang="en-GB" dirty="0" smtClean="0"/>
              <a:t> </a:t>
            </a:r>
            <a:r>
              <a:rPr lang="en-GB" dirty="0" err="1" smtClean="0"/>
              <a:t>nisam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sam</a:t>
            </a:r>
            <a:r>
              <a:rPr lang="en-GB" dirty="0" smtClean="0"/>
              <a:t> </a:t>
            </a:r>
            <a:r>
              <a:rPr lang="en-GB" dirty="0" err="1" smtClean="0"/>
              <a:t>stekla</a:t>
            </a:r>
            <a:r>
              <a:rPr lang="en-GB" dirty="0" smtClean="0"/>
              <a:t> novo </a:t>
            </a:r>
            <a:r>
              <a:rPr lang="en-GB" dirty="0" err="1" smtClean="0"/>
              <a:t>znanje</a:t>
            </a:r>
            <a:r>
              <a:rPr lang="en-GB" dirty="0" smtClean="0"/>
              <a:t> i </a:t>
            </a:r>
            <a:r>
              <a:rPr lang="en-GB" dirty="0" err="1" smtClean="0"/>
              <a:t>iskustvo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Najkorisnim</a:t>
            </a:r>
            <a:r>
              <a:rPr lang="en-GB" dirty="0" smtClean="0"/>
              <a:t> </a:t>
            </a:r>
            <a:r>
              <a:rPr lang="en-GB" dirty="0" err="1" smtClean="0"/>
              <a:t>smatram</a:t>
            </a:r>
            <a:r>
              <a:rPr lang="en-GB" dirty="0" smtClean="0"/>
              <a:t> to </a:t>
            </a:r>
            <a:r>
              <a:rPr lang="en-GB" dirty="0" err="1" smtClean="0"/>
              <a:t>što</a:t>
            </a:r>
            <a:r>
              <a:rPr lang="en-GB" dirty="0" smtClean="0"/>
              <a:t> </a:t>
            </a:r>
            <a:r>
              <a:rPr lang="en-GB" dirty="0" err="1" smtClean="0"/>
              <a:t>sam</a:t>
            </a:r>
            <a:r>
              <a:rPr lang="en-GB" dirty="0" smtClean="0"/>
              <a:t> </a:t>
            </a:r>
            <a:r>
              <a:rPr lang="en-GB" dirty="0" err="1" smtClean="0"/>
              <a:t>imala</a:t>
            </a:r>
            <a:r>
              <a:rPr lang="en-GB" dirty="0" smtClean="0"/>
              <a:t> </a:t>
            </a:r>
            <a:r>
              <a:rPr lang="en-GB" dirty="0" err="1" smtClean="0"/>
              <a:t>priliku</a:t>
            </a:r>
            <a:r>
              <a:rPr lang="en-GB" dirty="0" smtClean="0"/>
              <a:t> </a:t>
            </a:r>
            <a:r>
              <a:rPr lang="en-GB" dirty="0" err="1" smtClean="0"/>
              <a:t>vidjeti</a:t>
            </a:r>
            <a:r>
              <a:rPr lang="en-GB" dirty="0" smtClean="0"/>
              <a:t> </a:t>
            </a:r>
            <a:r>
              <a:rPr lang="en-GB" dirty="0" err="1" smtClean="0"/>
              <a:t>cijeli</a:t>
            </a:r>
            <a:r>
              <a:rPr lang="en-GB" dirty="0" smtClean="0"/>
              <a:t> </a:t>
            </a:r>
            <a:r>
              <a:rPr lang="en-GB" dirty="0" err="1" smtClean="0"/>
              <a:t>proces</a:t>
            </a:r>
            <a:r>
              <a:rPr lang="en-GB" dirty="0" smtClean="0"/>
              <a:t> </a:t>
            </a:r>
            <a:r>
              <a:rPr lang="en-GB" dirty="0" err="1" smtClean="0"/>
              <a:t>proizvodnje</a:t>
            </a:r>
            <a:r>
              <a:rPr lang="en-GB" dirty="0" smtClean="0"/>
              <a:t> </a:t>
            </a:r>
            <a:r>
              <a:rPr lang="en-GB" dirty="0" err="1" smtClean="0"/>
              <a:t>graška</a:t>
            </a:r>
            <a:r>
              <a:rPr lang="en-GB" dirty="0" smtClean="0"/>
              <a:t> za </a:t>
            </a:r>
            <a:r>
              <a:rPr lang="en-GB" dirty="0" err="1" smtClean="0"/>
              <a:t>potrebe</a:t>
            </a:r>
            <a:r>
              <a:rPr lang="en-GB" dirty="0" smtClean="0"/>
              <a:t> </a:t>
            </a:r>
            <a:r>
              <a:rPr lang="en-GB" dirty="0" err="1" smtClean="0"/>
              <a:t>završnog</a:t>
            </a:r>
            <a:r>
              <a:rPr lang="en-GB" dirty="0" smtClean="0"/>
              <a:t> </a:t>
            </a:r>
            <a:r>
              <a:rPr lang="en-GB" dirty="0" err="1" smtClean="0"/>
              <a:t>rada</a:t>
            </a:r>
            <a:r>
              <a:rPr lang="en-GB" dirty="0" smtClean="0"/>
              <a:t>. </a:t>
            </a:r>
          </a:p>
          <a:p>
            <a:r>
              <a:rPr lang="en-GB" b="1" dirty="0" err="1" smtClean="0"/>
              <a:t>utvrđivanje</a:t>
            </a:r>
            <a:r>
              <a:rPr lang="en-GB" b="1" dirty="0" smtClean="0"/>
              <a:t> </a:t>
            </a:r>
            <a:r>
              <a:rPr lang="en-GB" b="1" dirty="0" err="1" smtClean="0"/>
              <a:t>teorijskog</a:t>
            </a:r>
            <a:r>
              <a:rPr lang="en-GB" b="1" dirty="0" smtClean="0"/>
              <a:t> </a:t>
            </a:r>
            <a:r>
              <a:rPr lang="en-GB" b="1" dirty="0" err="1" smtClean="0"/>
              <a:t>znanja</a:t>
            </a:r>
            <a:r>
              <a:rPr lang="en-GB" b="1" dirty="0" smtClean="0"/>
              <a:t> </a:t>
            </a:r>
            <a:r>
              <a:rPr lang="en-GB" b="1" dirty="0" err="1" smtClean="0"/>
              <a:t>stečenog</a:t>
            </a:r>
            <a:r>
              <a:rPr lang="en-GB" b="1" dirty="0" smtClean="0"/>
              <a:t> na </a:t>
            </a:r>
            <a:r>
              <a:rPr lang="en-GB" b="1" dirty="0" err="1" smtClean="0"/>
              <a:t>učilištu</a:t>
            </a:r>
            <a:r>
              <a:rPr lang="en-GB" b="1" dirty="0" smtClean="0"/>
              <a:t>, </a:t>
            </a:r>
            <a:r>
              <a:rPr lang="en-GB" b="1" dirty="0" err="1" smtClean="0"/>
              <a:t>proširenje</a:t>
            </a:r>
            <a:r>
              <a:rPr lang="en-GB" b="1" dirty="0" smtClean="0"/>
              <a:t> </a:t>
            </a:r>
            <a:r>
              <a:rPr lang="en-GB" b="1" dirty="0" err="1" smtClean="0"/>
              <a:t>okvira</a:t>
            </a:r>
            <a:r>
              <a:rPr lang="en-GB" b="1" dirty="0" smtClean="0"/>
              <a:t> </a:t>
            </a:r>
            <a:r>
              <a:rPr lang="en-GB" b="1" dirty="0" err="1" smtClean="0"/>
              <a:t>pogleda</a:t>
            </a:r>
            <a:r>
              <a:rPr lang="en-GB" b="1" dirty="0" smtClean="0"/>
              <a:t> </a:t>
            </a:r>
            <a:r>
              <a:rPr lang="en-GB" b="1" dirty="0" err="1" smtClean="0"/>
              <a:t>mogućnosti</a:t>
            </a:r>
            <a:r>
              <a:rPr lang="en-GB" b="1" dirty="0" smtClean="0"/>
              <a:t> </a:t>
            </a:r>
            <a:r>
              <a:rPr lang="en-GB" b="1" dirty="0" err="1" smtClean="0"/>
              <a:t>zaposlenja</a:t>
            </a:r>
            <a:r>
              <a:rPr lang="en-GB" b="1" dirty="0" smtClean="0"/>
              <a:t>,..</a:t>
            </a:r>
          </a:p>
          <a:p>
            <a:r>
              <a:rPr lang="en-GB" dirty="0" err="1" smtClean="0"/>
              <a:t>Praktične_aspekte</a:t>
            </a:r>
            <a:r>
              <a:rPr lang="en-GB" dirty="0" smtClean="0"/>
              <a:t> u </a:t>
            </a:r>
            <a:r>
              <a:rPr lang="en-GB" dirty="0" err="1" smtClean="0"/>
              <a:t>korištenju</a:t>
            </a:r>
            <a:r>
              <a:rPr lang="en-GB" dirty="0" smtClean="0"/>
              <a:t> </a:t>
            </a:r>
            <a:r>
              <a:rPr lang="en-GB" dirty="0" err="1" smtClean="0"/>
              <a:t>analitičke</a:t>
            </a:r>
            <a:r>
              <a:rPr lang="en-GB" dirty="0" smtClean="0"/>
              <a:t> </a:t>
            </a:r>
            <a:r>
              <a:rPr lang="en-GB" dirty="0" err="1" smtClean="0"/>
              <a:t>opreme</a:t>
            </a:r>
            <a:r>
              <a:rPr lang="en-GB" dirty="0" smtClean="0"/>
              <a:t>, </a:t>
            </a:r>
            <a:r>
              <a:rPr lang="en-GB" dirty="0" err="1" smtClean="0"/>
              <a:t>primjena</a:t>
            </a:r>
            <a:r>
              <a:rPr lang="en-GB" dirty="0" smtClean="0"/>
              <a:t> </a:t>
            </a:r>
            <a:r>
              <a:rPr lang="en-GB" dirty="0" err="1" smtClean="0"/>
              <a:t>teorijskog</a:t>
            </a:r>
            <a:r>
              <a:rPr lang="en-GB" dirty="0" smtClean="0"/>
              <a:t> </a:t>
            </a:r>
            <a:r>
              <a:rPr lang="en-GB" dirty="0" err="1" smtClean="0"/>
              <a:t>znanja</a:t>
            </a:r>
            <a:r>
              <a:rPr lang="en-GB" dirty="0" smtClean="0"/>
              <a:t> </a:t>
            </a:r>
            <a:r>
              <a:rPr lang="en-GB" dirty="0" err="1" smtClean="0"/>
              <a:t>mislim</a:t>
            </a:r>
            <a:r>
              <a:rPr lang="en-GB" dirty="0" smtClean="0"/>
              <a:t> da je to </a:t>
            </a:r>
            <a:r>
              <a:rPr lang="en-GB" dirty="0" err="1" smtClean="0"/>
              <a:t>jako</a:t>
            </a:r>
            <a:r>
              <a:rPr lang="en-GB" dirty="0" smtClean="0"/>
              <a:t> </a:t>
            </a:r>
            <a:r>
              <a:rPr lang="en-GB" dirty="0" err="1" smtClean="0"/>
              <a:t>korisno</a:t>
            </a:r>
            <a:r>
              <a:rPr lang="en-GB" dirty="0" smtClean="0"/>
              <a:t> </a:t>
            </a:r>
            <a:r>
              <a:rPr lang="en-GB" dirty="0" err="1" smtClean="0"/>
              <a:t>jer</a:t>
            </a:r>
            <a:r>
              <a:rPr lang="en-GB" dirty="0" smtClean="0"/>
              <a:t> mi </a:t>
            </a:r>
            <a:r>
              <a:rPr lang="en-GB" dirty="0" err="1" smtClean="0"/>
              <a:t>može</a:t>
            </a:r>
            <a:r>
              <a:rPr lang="en-GB" dirty="0" smtClean="0"/>
              <a:t> </a:t>
            </a:r>
            <a:r>
              <a:rPr lang="en-GB" dirty="0" err="1" smtClean="0"/>
              <a:t>pomoći</a:t>
            </a:r>
            <a:r>
              <a:rPr lang="en-GB" dirty="0" smtClean="0"/>
              <a:t> za </a:t>
            </a:r>
            <a:r>
              <a:rPr lang="en-GB" dirty="0" err="1" smtClean="0"/>
              <a:t>daljnjem</a:t>
            </a:r>
            <a:r>
              <a:rPr lang="en-GB" dirty="0" smtClean="0"/>
              <a:t> </a:t>
            </a:r>
            <a:r>
              <a:rPr lang="en-GB" dirty="0" err="1" smtClean="0"/>
              <a:t>usavršenje</a:t>
            </a:r>
            <a:r>
              <a:rPr lang="en-GB" dirty="0" smtClean="0"/>
              <a:t> i </a:t>
            </a:r>
            <a:r>
              <a:rPr lang="en-GB" dirty="0" err="1" smtClean="0"/>
              <a:t>uspjehu</a:t>
            </a:r>
            <a:r>
              <a:rPr lang="en-GB" dirty="0" smtClean="0"/>
              <a:t> u </a:t>
            </a:r>
            <a:r>
              <a:rPr lang="en-GB" dirty="0" err="1" smtClean="0"/>
              <a:t>području</a:t>
            </a:r>
            <a:r>
              <a:rPr lang="en-GB" dirty="0" smtClean="0"/>
              <a:t> </a:t>
            </a:r>
            <a:r>
              <a:rPr lang="en-GB" dirty="0" err="1" smtClean="0"/>
              <a:t>agronomije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Sve</a:t>
            </a:r>
            <a:r>
              <a:rPr lang="en-GB" dirty="0" smtClean="0"/>
              <a:t>, </a:t>
            </a:r>
            <a:r>
              <a:rPr lang="en-GB" dirty="0" err="1" smtClean="0"/>
              <a:t>mislim</a:t>
            </a:r>
            <a:r>
              <a:rPr lang="en-GB" dirty="0" smtClean="0"/>
              <a:t> da </a:t>
            </a:r>
            <a:r>
              <a:rPr lang="en-GB" dirty="0" err="1" smtClean="0"/>
              <a:t>sve</a:t>
            </a:r>
            <a:r>
              <a:rPr lang="en-GB" dirty="0" smtClean="0"/>
              <a:t> </a:t>
            </a:r>
            <a:r>
              <a:rPr lang="en-GB" dirty="0" err="1" smtClean="0"/>
              <a:t>što</a:t>
            </a:r>
            <a:r>
              <a:rPr lang="en-GB" dirty="0" smtClean="0"/>
              <a:t> </a:t>
            </a:r>
            <a:r>
              <a:rPr lang="en-GB" dirty="0" err="1" smtClean="0"/>
              <a:t>sam</a:t>
            </a:r>
            <a:r>
              <a:rPr lang="en-GB" dirty="0" smtClean="0"/>
              <a:t> </a:t>
            </a:r>
            <a:r>
              <a:rPr lang="en-GB" dirty="0" err="1" smtClean="0"/>
              <a:t>vidjela</a:t>
            </a:r>
            <a:r>
              <a:rPr lang="en-GB" dirty="0" smtClean="0"/>
              <a:t> i </a:t>
            </a:r>
            <a:r>
              <a:rPr lang="en-GB" dirty="0" err="1" smtClean="0"/>
              <a:t>radila</a:t>
            </a:r>
            <a:r>
              <a:rPr lang="en-GB" dirty="0" smtClean="0"/>
              <a:t> mi </a:t>
            </a:r>
            <a:r>
              <a:rPr lang="en-GB" dirty="0" err="1" smtClean="0"/>
              <a:t>bude</a:t>
            </a:r>
            <a:r>
              <a:rPr lang="en-GB" dirty="0" smtClean="0"/>
              <a:t> </a:t>
            </a:r>
            <a:r>
              <a:rPr lang="en-GB" dirty="0" err="1" smtClean="0"/>
              <a:t>koristilo</a:t>
            </a:r>
            <a:r>
              <a:rPr lang="en-GB" dirty="0" smtClean="0"/>
              <a:t> u </a:t>
            </a:r>
            <a:r>
              <a:rPr lang="en-GB" dirty="0" err="1" smtClean="0"/>
              <a:t>budućnosti</a:t>
            </a:r>
            <a:endParaRPr lang="en-GB" dirty="0" smtClean="0"/>
          </a:p>
          <a:p>
            <a:r>
              <a:rPr lang="en-GB" dirty="0" smtClean="0"/>
              <a:t>rad s </a:t>
            </a:r>
            <a:r>
              <a:rPr lang="en-GB" dirty="0" err="1" smtClean="0"/>
              <a:t>vrhunskom</a:t>
            </a:r>
            <a:r>
              <a:rPr lang="en-GB" dirty="0" smtClean="0"/>
              <a:t> </a:t>
            </a:r>
            <a:r>
              <a:rPr lang="en-GB" dirty="0" err="1" smtClean="0"/>
              <a:t>mehanizacijom</a:t>
            </a:r>
            <a:r>
              <a:rPr lang="en-GB" dirty="0" smtClean="0"/>
              <a:t>, </a:t>
            </a:r>
            <a:r>
              <a:rPr lang="en-GB" dirty="0" err="1" smtClean="0"/>
              <a:t>upoznavanje</a:t>
            </a:r>
            <a:r>
              <a:rPr lang="en-GB" dirty="0" smtClean="0"/>
              <a:t> s </a:t>
            </a:r>
            <a:r>
              <a:rPr lang="en-GB" dirty="0" err="1" smtClean="0"/>
              <a:t>navigacijskim</a:t>
            </a:r>
            <a:r>
              <a:rPr lang="en-GB" dirty="0" smtClean="0"/>
              <a:t> </a:t>
            </a:r>
            <a:r>
              <a:rPr lang="en-GB" dirty="0" err="1" smtClean="0"/>
              <a:t>sustzavima</a:t>
            </a:r>
            <a:r>
              <a:rPr lang="en-GB" dirty="0" smtClean="0"/>
              <a:t>, </a:t>
            </a:r>
            <a:r>
              <a:rPr lang="en-GB" dirty="0" err="1" smtClean="0"/>
              <a:t>pametna</a:t>
            </a:r>
            <a:r>
              <a:rPr lang="en-GB" dirty="0" smtClean="0"/>
              <a:t> </a:t>
            </a:r>
            <a:r>
              <a:rPr lang="en-GB" dirty="0" err="1" smtClean="0"/>
              <a:t>poljoprivreda</a:t>
            </a:r>
            <a:r>
              <a:rPr lang="en-GB" dirty="0" smtClean="0"/>
              <a:t>. </a:t>
            </a:r>
            <a:r>
              <a:rPr lang="en-GB" dirty="0" err="1" smtClean="0"/>
              <a:t>Iz</a:t>
            </a:r>
            <a:r>
              <a:rPr lang="en-GB" dirty="0" smtClean="0"/>
              <a:t> </a:t>
            </a:r>
            <a:r>
              <a:rPr lang="en-GB" dirty="0" err="1" smtClean="0"/>
              <a:t>prve</a:t>
            </a:r>
            <a:r>
              <a:rPr lang="en-GB" dirty="0" smtClean="0"/>
              <a:t> </a:t>
            </a:r>
            <a:r>
              <a:rPr lang="en-GB" dirty="0" err="1" smtClean="0"/>
              <a:t>ruke</a:t>
            </a:r>
            <a:r>
              <a:rPr lang="en-GB" dirty="0" smtClean="0"/>
              <a:t> </a:t>
            </a:r>
            <a:r>
              <a:rPr lang="en-GB" dirty="0" err="1" smtClean="0"/>
              <a:t>sam</a:t>
            </a:r>
            <a:r>
              <a:rPr lang="en-GB" dirty="0" smtClean="0"/>
              <a:t> se </a:t>
            </a:r>
            <a:r>
              <a:rPr lang="en-GB" dirty="0" err="1" smtClean="0"/>
              <a:t>upoznao</a:t>
            </a:r>
            <a:r>
              <a:rPr lang="en-GB" dirty="0" smtClean="0"/>
              <a:t> s </a:t>
            </a:r>
            <a:r>
              <a:rPr lang="en-GB" dirty="0" err="1" smtClean="0"/>
              <a:t>načinom</a:t>
            </a:r>
            <a:r>
              <a:rPr lang="en-GB" dirty="0" smtClean="0"/>
              <a:t> </a:t>
            </a:r>
            <a:r>
              <a:rPr lang="en-GB" dirty="0" err="1" smtClean="0"/>
              <a:t>rada</a:t>
            </a:r>
            <a:r>
              <a:rPr lang="en-GB" dirty="0" smtClean="0"/>
              <a:t> </a:t>
            </a:r>
            <a:r>
              <a:rPr lang="en-GB" dirty="0" err="1" smtClean="0"/>
              <a:t>odabranog</a:t>
            </a:r>
            <a:r>
              <a:rPr lang="en-GB" dirty="0" smtClean="0"/>
              <a:t> </a:t>
            </a:r>
            <a:r>
              <a:rPr lang="en-GB" dirty="0" err="1" smtClean="0"/>
              <a:t>OPG</a:t>
            </a:r>
            <a:r>
              <a:rPr lang="en-GB" dirty="0" smtClean="0"/>
              <a:t>-a</a:t>
            </a:r>
          </a:p>
          <a:p>
            <a:r>
              <a:rPr lang="en-GB" dirty="0" err="1" smtClean="0"/>
              <a:t>Najkorisnije</a:t>
            </a:r>
            <a:r>
              <a:rPr lang="en-GB" dirty="0" smtClean="0"/>
              <a:t> </a:t>
            </a:r>
            <a:r>
              <a:rPr lang="en-GB" dirty="0" err="1" smtClean="0"/>
              <a:t>kod</a:t>
            </a:r>
            <a:r>
              <a:rPr lang="en-GB" dirty="0" smtClean="0"/>
              <a:t> </a:t>
            </a:r>
            <a:r>
              <a:rPr lang="en-GB" dirty="0" err="1" smtClean="0"/>
              <a:t>odrađivanja</a:t>
            </a:r>
            <a:r>
              <a:rPr lang="en-GB" dirty="0" smtClean="0"/>
              <a:t> </a:t>
            </a:r>
            <a:r>
              <a:rPr lang="en-GB" dirty="0" err="1" smtClean="0"/>
              <a:t>prakse</a:t>
            </a:r>
            <a:r>
              <a:rPr lang="en-GB" dirty="0" smtClean="0"/>
              <a:t> u </a:t>
            </a:r>
            <a:r>
              <a:rPr lang="en-GB" dirty="0" err="1" smtClean="0"/>
              <a:t>drugoj</a:t>
            </a:r>
            <a:r>
              <a:rPr lang="en-GB" dirty="0" smtClean="0"/>
              <a:t> </a:t>
            </a:r>
            <a:r>
              <a:rPr lang="en-GB" dirty="0" err="1" smtClean="0"/>
              <a:t>zemlji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novi</a:t>
            </a:r>
            <a:r>
              <a:rPr lang="en-GB" dirty="0" smtClean="0"/>
              <a:t> </a:t>
            </a:r>
            <a:r>
              <a:rPr lang="en-GB" dirty="0" err="1" smtClean="0"/>
              <a:t>aspekti</a:t>
            </a:r>
            <a:r>
              <a:rPr lang="en-GB" dirty="0" smtClean="0"/>
              <a:t> </a:t>
            </a:r>
            <a:r>
              <a:rPr lang="en-GB" dirty="0" err="1" smtClean="0"/>
              <a:t>poljoprivrede</a:t>
            </a:r>
            <a:r>
              <a:rPr lang="en-GB" dirty="0" smtClean="0"/>
              <a:t>, </a:t>
            </a:r>
            <a:r>
              <a:rPr lang="en-GB" dirty="0" err="1" smtClean="0"/>
              <a:t>uzgajanje</a:t>
            </a:r>
            <a:r>
              <a:rPr lang="en-GB" dirty="0" smtClean="0"/>
              <a:t> </a:t>
            </a:r>
            <a:r>
              <a:rPr lang="en-GB" dirty="0" err="1" smtClean="0"/>
              <a:t>kultura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nisu</a:t>
            </a:r>
            <a:r>
              <a:rPr lang="en-GB" dirty="0" smtClean="0"/>
              <a:t> </a:t>
            </a:r>
            <a:r>
              <a:rPr lang="en-GB" dirty="0" err="1" smtClean="0"/>
              <a:t>uobičajene</a:t>
            </a:r>
            <a:r>
              <a:rPr lang="en-GB" dirty="0" smtClean="0"/>
              <a:t> </a:t>
            </a:r>
            <a:r>
              <a:rPr lang="en-GB" dirty="0" err="1" smtClean="0"/>
              <a:t>kod</a:t>
            </a:r>
            <a:r>
              <a:rPr lang="en-GB" dirty="0" smtClean="0"/>
              <a:t> </a:t>
            </a:r>
            <a:r>
              <a:rPr lang="en-GB" dirty="0" err="1" smtClean="0"/>
              <a:t>nas</a:t>
            </a:r>
            <a:r>
              <a:rPr lang="en-GB" dirty="0" smtClean="0"/>
              <a:t> i </a:t>
            </a:r>
            <a:r>
              <a:rPr lang="en-GB" dirty="0" err="1" smtClean="0"/>
              <a:t>učenje</a:t>
            </a:r>
            <a:r>
              <a:rPr lang="en-GB" dirty="0" smtClean="0"/>
              <a:t> </a:t>
            </a:r>
            <a:r>
              <a:rPr lang="en-GB" dirty="0" err="1" smtClean="0"/>
              <a:t>nove</a:t>
            </a:r>
            <a:r>
              <a:rPr lang="en-GB" dirty="0" smtClean="0"/>
              <a:t> </a:t>
            </a:r>
            <a:r>
              <a:rPr lang="en-GB" dirty="0" err="1" smtClean="0"/>
              <a:t>kulture</a:t>
            </a:r>
            <a:r>
              <a:rPr lang="en-GB" dirty="0" smtClean="0"/>
              <a:t> i </a:t>
            </a:r>
            <a:r>
              <a:rPr lang="en-GB" dirty="0" err="1" smtClean="0"/>
              <a:t>običaja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zalaganje</a:t>
            </a:r>
            <a:r>
              <a:rPr lang="en-GB" dirty="0" smtClean="0"/>
              <a:t> </a:t>
            </a:r>
            <a:r>
              <a:rPr lang="en-GB" dirty="0" err="1" smtClean="0"/>
              <a:t>mentora</a:t>
            </a:r>
            <a:r>
              <a:rPr lang="en-GB" dirty="0" smtClean="0"/>
              <a:t> u </a:t>
            </a:r>
            <a:r>
              <a:rPr lang="en-GB" dirty="0" err="1" smtClean="0"/>
              <a:t>tvrtki</a:t>
            </a:r>
            <a:endParaRPr lang="en-GB" dirty="0" smtClean="0"/>
          </a:p>
          <a:p>
            <a:r>
              <a:rPr lang="en-GB" dirty="0" smtClean="0"/>
              <a:t> -</a:t>
            </a:r>
          </a:p>
          <a:p>
            <a:r>
              <a:rPr lang="en-GB" dirty="0" smtClean="0"/>
              <a:t>rad u </a:t>
            </a:r>
            <a:r>
              <a:rPr lang="en-GB" dirty="0" err="1" smtClean="0"/>
              <a:t>poljoprivrednoj</a:t>
            </a:r>
            <a:r>
              <a:rPr lang="en-GB" dirty="0" smtClean="0"/>
              <a:t> </a:t>
            </a:r>
            <a:r>
              <a:rPr lang="en-GB" dirty="0" err="1" smtClean="0"/>
              <a:t>ljekarni</a:t>
            </a:r>
            <a:r>
              <a:rPr lang="en-GB" dirty="0" smtClean="0"/>
              <a:t> s </a:t>
            </a:r>
            <a:r>
              <a:rPr lang="en-GB" dirty="0" err="1" smtClean="0"/>
              <a:t>kupcima</a:t>
            </a:r>
            <a:endParaRPr lang="en-GB" dirty="0" smtClean="0"/>
          </a:p>
          <a:p>
            <a:r>
              <a:rPr lang="en-GB" b="1" dirty="0" err="1" smtClean="0"/>
              <a:t>Praksa</a:t>
            </a:r>
            <a:r>
              <a:rPr lang="en-GB" b="1" dirty="0" smtClean="0"/>
              <a:t> </a:t>
            </a:r>
            <a:r>
              <a:rPr lang="en-GB" b="1" dirty="0" err="1" smtClean="0"/>
              <a:t>nam</a:t>
            </a:r>
            <a:r>
              <a:rPr lang="en-GB" b="1" dirty="0" smtClean="0"/>
              <a:t> </a:t>
            </a:r>
            <a:r>
              <a:rPr lang="en-GB" b="1" dirty="0" err="1" smtClean="0"/>
              <a:t>omogućuje</a:t>
            </a:r>
            <a:r>
              <a:rPr lang="en-GB" b="1" dirty="0" smtClean="0"/>
              <a:t> da </a:t>
            </a:r>
            <a:r>
              <a:rPr lang="en-GB" b="1" dirty="0" err="1" smtClean="0"/>
              <a:t>sve</a:t>
            </a:r>
            <a:r>
              <a:rPr lang="en-GB" b="1" dirty="0" smtClean="0"/>
              <a:t> ono </a:t>
            </a:r>
            <a:r>
              <a:rPr lang="en-GB" b="1" dirty="0" err="1" smtClean="0"/>
              <a:t>sto</a:t>
            </a:r>
            <a:r>
              <a:rPr lang="en-GB" b="1" dirty="0" smtClean="0"/>
              <a:t> </a:t>
            </a:r>
            <a:r>
              <a:rPr lang="en-GB" b="1" dirty="0" err="1" smtClean="0"/>
              <a:t>naučimo</a:t>
            </a:r>
            <a:r>
              <a:rPr lang="en-GB" b="1" dirty="0" smtClean="0"/>
              <a:t> </a:t>
            </a:r>
            <a:r>
              <a:rPr lang="en-GB" b="1" dirty="0" err="1" smtClean="0"/>
              <a:t>kroz</a:t>
            </a:r>
            <a:r>
              <a:rPr lang="en-GB" b="1" dirty="0" smtClean="0"/>
              <a:t> </a:t>
            </a:r>
            <a:r>
              <a:rPr lang="en-GB" b="1" dirty="0" err="1" smtClean="0"/>
              <a:t>školovanje</a:t>
            </a:r>
            <a:r>
              <a:rPr lang="en-GB" b="1" dirty="0" smtClean="0"/>
              <a:t> i </a:t>
            </a:r>
            <a:r>
              <a:rPr lang="en-GB" b="1" dirty="0" err="1" smtClean="0"/>
              <a:t>čitanje</a:t>
            </a:r>
            <a:r>
              <a:rPr lang="en-GB" b="1" dirty="0" smtClean="0"/>
              <a:t> </a:t>
            </a:r>
            <a:r>
              <a:rPr lang="en-GB" b="1" dirty="0" err="1" smtClean="0"/>
              <a:t>stručnih</a:t>
            </a:r>
            <a:r>
              <a:rPr lang="en-GB" b="1" dirty="0" smtClean="0"/>
              <a:t> </a:t>
            </a:r>
            <a:r>
              <a:rPr lang="en-GB" b="1" dirty="0" err="1" smtClean="0"/>
              <a:t>sadržaja</a:t>
            </a:r>
            <a:r>
              <a:rPr lang="en-GB" b="1" dirty="0" smtClean="0"/>
              <a:t> </a:t>
            </a:r>
            <a:r>
              <a:rPr lang="en-GB" b="1" dirty="0" err="1" smtClean="0"/>
              <a:t>znamo</a:t>
            </a:r>
            <a:r>
              <a:rPr lang="en-GB" b="1" dirty="0" smtClean="0"/>
              <a:t> i </a:t>
            </a:r>
            <a:r>
              <a:rPr lang="en-GB" b="1" dirty="0" err="1" smtClean="0"/>
              <a:t>stručno</a:t>
            </a:r>
            <a:r>
              <a:rPr lang="en-GB" b="1" dirty="0" smtClean="0"/>
              <a:t> </a:t>
            </a:r>
            <a:r>
              <a:rPr lang="en-GB" b="1" dirty="0" err="1" smtClean="0"/>
              <a:t>primijeniti</a:t>
            </a:r>
            <a:r>
              <a:rPr lang="en-GB" b="1" dirty="0" smtClean="0"/>
              <a:t>. </a:t>
            </a:r>
            <a:r>
              <a:rPr lang="en-GB" b="1" dirty="0" err="1" smtClean="0"/>
              <a:t>Uz</a:t>
            </a:r>
            <a:r>
              <a:rPr lang="en-GB" b="1" dirty="0" smtClean="0"/>
              <a:t> </a:t>
            </a:r>
            <a:r>
              <a:rPr lang="en-GB" b="1" dirty="0" err="1" smtClean="0"/>
              <a:t>volju</a:t>
            </a:r>
            <a:r>
              <a:rPr lang="en-GB" b="1" dirty="0" smtClean="0"/>
              <a:t> i </a:t>
            </a:r>
            <a:r>
              <a:rPr lang="en-GB" b="1" dirty="0" err="1" smtClean="0"/>
              <a:t>želju</a:t>
            </a:r>
            <a:r>
              <a:rPr lang="en-GB" b="1" dirty="0" smtClean="0"/>
              <a:t> </a:t>
            </a:r>
            <a:r>
              <a:rPr lang="en-GB" b="1" dirty="0" err="1" smtClean="0"/>
              <a:t>možemo</a:t>
            </a:r>
            <a:r>
              <a:rPr lang="en-GB" b="1" dirty="0" smtClean="0"/>
              <a:t> </a:t>
            </a:r>
            <a:r>
              <a:rPr lang="en-GB" b="1" dirty="0" err="1" smtClean="0"/>
              <a:t>steći</a:t>
            </a:r>
            <a:r>
              <a:rPr lang="en-GB" b="1" dirty="0" smtClean="0"/>
              <a:t> </a:t>
            </a:r>
            <a:r>
              <a:rPr lang="en-GB" b="1" dirty="0" err="1" smtClean="0"/>
              <a:t>bogato</a:t>
            </a:r>
            <a:r>
              <a:rPr lang="en-GB" b="1" dirty="0" smtClean="0"/>
              <a:t> </a:t>
            </a:r>
            <a:r>
              <a:rPr lang="en-GB" b="1" dirty="0" err="1" smtClean="0"/>
              <a:t>iskustvo</a:t>
            </a:r>
            <a:r>
              <a:rPr lang="en-GB" b="1" dirty="0" smtClean="0"/>
              <a:t> </a:t>
            </a:r>
            <a:r>
              <a:rPr lang="en-GB" b="1" dirty="0" err="1" smtClean="0"/>
              <a:t>koje</a:t>
            </a:r>
            <a:r>
              <a:rPr lang="en-GB" b="1" dirty="0" smtClean="0"/>
              <a:t> </a:t>
            </a:r>
            <a:r>
              <a:rPr lang="en-GB" b="1" dirty="0" err="1" smtClean="0"/>
              <a:t>će</a:t>
            </a:r>
            <a:r>
              <a:rPr lang="en-GB" b="1" dirty="0" smtClean="0"/>
              <a:t> </a:t>
            </a:r>
            <a:r>
              <a:rPr lang="en-GB" b="1" dirty="0" err="1" smtClean="0"/>
              <a:t>nam</a:t>
            </a:r>
            <a:r>
              <a:rPr lang="en-GB" b="1" dirty="0" smtClean="0"/>
              <a:t> </a:t>
            </a:r>
            <a:r>
              <a:rPr lang="en-GB" b="1" dirty="0" err="1" smtClean="0"/>
              <a:t>pomoći</a:t>
            </a:r>
            <a:r>
              <a:rPr lang="en-GB" b="1" dirty="0" smtClean="0"/>
              <a:t> u </a:t>
            </a:r>
            <a:r>
              <a:rPr lang="en-GB" b="1" dirty="0" err="1" smtClean="0"/>
              <a:t>daljnjem</a:t>
            </a:r>
            <a:r>
              <a:rPr lang="en-GB" b="1" dirty="0" smtClean="0"/>
              <a:t> </a:t>
            </a:r>
            <a:r>
              <a:rPr lang="en-GB" b="1" dirty="0" err="1" smtClean="0"/>
              <a:t>radnom</a:t>
            </a:r>
            <a:r>
              <a:rPr lang="en-GB" b="1" dirty="0" smtClean="0"/>
              <a:t> </a:t>
            </a:r>
            <a:r>
              <a:rPr lang="en-GB" b="1" dirty="0" err="1" smtClean="0"/>
              <a:t>periodu</a:t>
            </a:r>
            <a:r>
              <a:rPr lang="en-GB" b="1" dirty="0" smtClean="0"/>
              <a:t>. Ne </a:t>
            </a:r>
            <a:r>
              <a:rPr lang="en-GB" b="1" dirty="0" err="1" smtClean="0"/>
              <a:t>mogu</a:t>
            </a:r>
            <a:r>
              <a:rPr lang="en-GB" b="1" dirty="0" smtClean="0"/>
              <a:t> </a:t>
            </a:r>
            <a:r>
              <a:rPr lang="en-GB" b="1" dirty="0" err="1" smtClean="0"/>
              <a:t>ništa</a:t>
            </a:r>
            <a:r>
              <a:rPr lang="en-GB" b="1" dirty="0" smtClean="0"/>
              <a:t> </a:t>
            </a:r>
            <a:r>
              <a:rPr lang="en-GB" b="1" dirty="0" err="1" smtClean="0"/>
              <a:t>posebno</a:t>
            </a:r>
            <a:r>
              <a:rPr lang="en-GB" b="1" dirty="0" smtClean="0"/>
              <a:t> </a:t>
            </a:r>
            <a:r>
              <a:rPr lang="en-GB" b="1" dirty="0" err="1" smtClean="0"/>
              <a:t>izdvojit</a:t>
            </a:r>
            <a:r>
              <a:rPr lang="en-GB" b="1" dirty="0" smtClean="0"/>
              <a:t> </a:t>
            </a:r>
            <a:r>
              <a:rPr lang="en-GB" b="1" dirty="0" err="1" smtClean="0"/>
              <a:t>jer</a:t>
            </a:r>
            <a:r>
              <a:rPr lang="en-GB" b="1" dirty="0" smtClean="0"/>
              <a:t> </a:t>
            </a:r>
            <a:r>
              <a:rPr lang="en-GB" b="1" dirty="0" err="1" smtClean="0"/>
              <a:t>svaki</a:t>
            </a:r>
            <a:r>
              <a:rPr lang="en-GB" b="1" dirty="0" smtClean="0"/>
              <a:t> </a:t>
            </a:r>
            <a:r>
              <a:rPr lang="en-GB" b="1" dirty="0" err="1" smtClean="0"/>
              <a:t>dan</a:t>
            </a:r>
            <a:r>
              <a:rPr lang="en-GB" b="1" dirty="0" smtClean="0"/>
              <a:t> </a:t>
            </a:r>
            <a:r>
              <a:rPr lang="en-GB" b="1" dirty="0" err="1" smtClean="0"/>
              <a:t>nudi</a:t>
            </a:r>
            <a:r>
              <a:rPr lang="en-GB" b="1" dirty="0" smtClean="0"/>
              <a:t> </a:t>
            </a:r>
            <a:r>
              <a:rPr lang="en-GB" b="1" dirty="0" err="1" smtClean="0"/>
              <a:t>nešto</a:t>
            </a:r>
            <a:r>
              <a:rPr lang="en-GB" b="1" dirty="0" smtClean="0"/>
              <a:t> novo i </a:t>
            </a:r>
            <a:r>
              <a:rPr lang="en-GB" b="1" dirty="0" err="1" smtClean="0"/>
              <a:t>drugačije</a:t>
            </a:r>
            <a:r>
              <a:rPr lang="en-GB" b="1" dirty="0" smtClean="0"/>
              <a:t>, a rad s </a:t>
            </a:r>
            <a:r>
              <a:rPr lang="en-GB" b="1" dirty="0" err="1" smtClean="0"/>
              <a:t>ljudima</a:t>
            </a:r>
            <a:r>
              <a:rPr lang="en-GB" b="1" dirty="0" smtClean="0"/>
              <a:t> je </a:t>
            </a:r>
            <a:r>
              <a:rPr lang="en-GB" b="1" dirty="0" err="1" smtClean="0"/>
              <a:t>uvijek</a:t>
            </a:r>
            <a:r>
              <a:rPr lang="en-GB" b="1" dirty="0" smtClean="0"/>
              <a:t> </a:t>
            </a:r>
            <a:r>
              <a:rPr lang="en-GB" b="1" dirty="0" err="1" smtClean="0"/>
              <a:t>uzbudljiv</a:t>
            </a:r>
            <a:r>
              <a:rPr lang="en-GB" b="1" dirty="0" smtClean="0"/>
              <a:t> i </a:t>
            </a:r>
            <a:r>
              <a:rPr lang="en-GB" b="1" dirty="0" err="1" smtClean="0"/>
              <a:t>nepredvidiv</a:t>
            </a:r>
            <a:r>
              <a:rPr lang="en-GB" b="1" dirty="0" smtClean="0"/>
              <a:t>. </a:t>
            </a:r>
          </a:p>
          <a:p>
            <a:r>
              <a:rPr lang="en-GB" dirty="0" err="1" smtClean="0"/>
              <a:t>Učenje</a:t>
            </a:r>
            <a:r>
              <a:rPr lang="en-GB" dirty="0" smtClean="0"/>
              <a:t> </a:t>
            </a:r>
            <a:r>
              <a:rPr lang="en-GB" dirty="0" err="1" smtClean="0"/>
              <a:t>kroz</a:t>
            </a:r>
            <a:r>
              <a:rPr lang="en-GB" dirty="0" smtClean="0"/>
              <a:t> rad. </a:t>
            </a:r>
            <a:r>
              <a:rPr lang="en-GB" dirty="0" err="1" smtClean="0"/>
              <a:t>Zapamtila</a:t>
            </a:r>
            <a:r>
              <a:rPr lang="en-GB" dirty="0" smtClean="0"/>
              <a:t> </a:t>
            </a:r>
            <a:r>
              <a:rPr lang="en-GB" dirty="0" err="1" smtClean="0"/>
              <a:t>sam</a:t>
            </a:r>
            <a:r>
              <a:rPr lang="en-GB" dirty="0" smtClean="0"/>
              <a:t> </a:t>
            </a:r>
            <a:r>
              <a:rPr lang="en-GB" dirty="0" err="1" smtClean="0"/>
              <a:t>više</a:t>
            </a:r>
            <a:r>
              <a:rPr lang="en-GB" dirty="0" smtClean="0"/>
              <a:t> </a:t>
            </a:r>
            <a:r>
              <a:rPr lang="en-GB" dirty="0" err="1" smtClean="0"/>
              <a:t>dok</a:t>
            </a:r>
            <a:r>
              <a:rPr lang="en-GB" dirty="0" smtClean="0"/>
              <a:t> </a:t>
            </a:r>
            <a:r>
              <a:rPr lang="en-GB" dirty="0" err="1" smtClean="0"/>
              <a:t>sam</a:t>
            </a:r>
            <a:r>
              <a:rPr lang="en-GB" dirty="0" smtClean="0"/>
              <a:t> </a:t>
            </a:r>
            <a:r>
              <a:rPr lang="en-GB" dirty="0" err="1" smtClean="0"/>
              <a:t>bila</a:t>
            </a:r>
            <a:r>
              <a:rPr lang="en-GB" dirty="0" smtClean="0"/>
              <a:t> na </a:t>
            </a:r>
            <a:r>
              <a:rPr lang="en-GB" dirty="0" err="1" smtClean="0"/>
              <a:t>praksi</a:t>
            </a:r>
            <a:r>
              <a:rPr lang="en-GB" dirty="0" smtClean="0"/>
              <a:t>, </a:t>
            </a:r>
            <a:r>
              <a:rPr lang="en-GB" dirty="0" err="1" smtClean="0"/>
              <a:t>nego</a:t>
            </a:r>
            <a:r>
              <a:rPr lang="en-GB" dirty="0" smtClean="0"/>
              <a:t> </a:t>
            </a:r>
            <a:r>
              <a:rPr lang="en-GB" dirty="0" err="1" smtClean="0"/>
              <a:t>dok</a:t>
            </a:r>
            <a:r>
              <a:rPr lang="en-GB" dirty="0" smtClean="0"/>
              <a:t> </a:t>
            </a:r>
            <a:r>
              <a:rPr lang="en-GB" dirty="0" err="1" smtClean="0"/>
              <a:t>sam</a:t>
            </a:r>
            <a:r>
              <a:rPr lang="en-GB" dirty="0" smtClean="0"/>
              <a:t> </a:t>
            </a:r>
            <a:r>
              <a:rPr lang="en-GB" dirty="0" err="1" smtClean="0"/>
              <a:t>bila</a:t>
            </a:r>
            <a:r>
              <a:rPr lang="en-GB" dirty="0" smtClean="0"/>
              <a:t> na </a:t>
            </a:r>
            <a:r>
              <a:rPr lang="en-GB" dirty="0" err="1" smtClean="0"/>
              <a:t>predavanjima</a:t>
            </a:r>
            <a:r>
              <a:rPr lang="en-GB" dirty="0" smtClean="0"/>
              <a:t>.. </a:t>
            </a:r>
          </a:p>
          <a:p>
            <a:r>
              <a:rPr lang="en-GB" dirty="0" err="1" smtClean="0"/>
              <a:t>Upute</a:t>
            </a:r>
            <a:r>
              <a:rPr lang="en-GB" dirty="0" smtClean="0"/>
              <a:t> i </a:t>
            </a:r>
            <a:r>
              <a:rPr lang="en-GB" dirty="0" err="1" smtClean="0"/>
              <a:t>savjete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nam</a:t>
            </a:r>
            <a:r>
              <a:rPr lang="en-GB" dirty="0" smtClean="0"/>
              <a:t> </a:t>
            </a:r>
            <a:r>
              <a:rPr lang="en-GB" dirty="0" err="1" smtClean="0"/>
              <a:t>daju</a:t>
            </a:r>
            <a:r>
              <a:rPr lang="en-GB" dirty="0" smtClean="0"/>
              <a:t> </a:t>
            </a:r>
            <a:r>
              <a:rPr lang="en-GB" dirty="0" err="1" smtClean="0"/>
              <a:t>mentori</a:t>
            </a:r>
            <a:r>
              <a:rPr lang="en-GB" dirty="0" smtClean="0"/>
              <a:t> i </a:t>
            </a:r>
            <a:r>
              <a:rPr lang="en-GB" dirty="0" err="1" smtClean="0"/>
              <a:t>vlasnici</a:t>
            </a:r>
            <a:r>
              <a:rPr lang="en-GB" dirty="0" smtClean="0"/>
              <a:t> </a:t>
            </a:r>
            <a:r>
              <a:rPr lang="en-GB" dirty="0" err="1" smtClean="0"/>
              <a:t>OPG</a:t>
            </a:r>
            <a:r>
              <a:rPr lang="en-GB" dirty="0" smtClean="0"/>
              <a:t>-a, </a:t>
            </a:r>
            <a:r>
              <a:rPr lang="en-GB" dirty="0" err="1" smtClean="0"/>
              <a:t>jer</a:t>
            </a:r>
            <a:r>
              <a:rPr lang="en-GB" dirty="0" smtClean="0"/>
              <a:t> </a:t>
            </a:r>
            <a:r>
              <a:rPr lang="en-GB" dirty="0" err="1" smtClean="0"/>
              <a:t>oni</a:t>
            </a:r>
            <a:r>
              <a:rPr lang="en-GB" dirty="0" smtClean="0"/>
              <a:t> sa </a:t>
            </a:r>
            <a:r>
              <a:rPr lang="en-GB" dirty="0" err="1" smtClean="0"/>
              <a:t>svojim</a:t>
            </a:r>
            <a:r>
              <a:rPr lang="en-GB" dirty="0" smtClean="0"/>
              <a:t> </a:t>
            </a:r>
            <a:r>
              <a:rPr lang="en-GB" dirty="0" err="1" smtClean="0"/>
              <a:t>znanjem</a:t>
            </a:r>
            <a:r>
              <a:rPr lang="en-GB" dirty="0" smtClean="0"/>
              <a:t> </a:t>
            </a:r>
            <a:r>
              <a:rPr lang="en-GB" dirty="0" err="1" smtClean="0"/>
              <a:t>mogu</a:t>
            </a:r>
            <a:r>
              <a:rPr lang="en-GB" dirty="0" smtClean="0"/>
              <a:t> </a:t>
            </a:r>
            <a:r>
              <a:rPr lang="en-GB" dirty="0" err="1" smtClean="0"/>
              <a:t>nam</a:t>
            </a:r>
            <a:r>
              <a:rPr lang="en-GB" dirty="0" smtClean="0"/>
              <a:t> </a:t>
            </a:r>
            <a:r>
              <a:rPr lang="en-GB" dirty="0" err="1" smtClean="0"/>
              <a:t>puno</a:t>
            </a:r>
            <a:r>
              <a:rPr lang="en-GB" dirty="0" smtClean="0"/>
              <a:t> </a:t>
            </a:r>
            <a:r>
              <a:rPr lang="en-GB" dirty="0" err="1" smtClean="0"/>
              <a:t>pomoći</a:t>
            </a:r>
            <a:r>
              <a:rPr lang="en-GB" dirty="0" smtClean="0"/>
              <a:t> u </a:t>
            </a:r>
            <a:r>
              <a:rPr lang="en-GB" dirty="0" err="1" smtClean="0"/>
              <a:t>daljnem</a:t>
            </a:r>
            <a:r>
              <a:rPr lang="en-GB" dirty="0" smtClean="0"/>
              <a:t> </a:t>
            </a:r>
            <a:r>
              <a:rPr lang="en-GB" dirty="0" err="1" smtClean="0"/>
              <a:t>obavljanju</a:t>
            </a:r>
            <a:r>
              <a:rPr lang="en-GB" dirty="0" smtClean="0"/>
              <a:t> </a:t>
            </a:r>
            <a:r>
              <a:rPr lang="en-GB" dirty="0" err="1" smtClean="0"/>
              <a:t>naših</a:t>
            </a:r>
            <a:r>
              <a:rPr lang="en-GB" dirty="0" smtClean="0"/>
              <a:t> </a:t>
            </a:r>
            <a:r>
              <a:rPr lang="en-GB" dirty="0" err="1" smtClean="0"/>
              <a:t>zadataka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Sve</a:t>
            </a:r>
            <a:r>
              <a:rPr lang="en-GB" dirty="0" smtClean="0"/>
              <a:t> je </a:t>
            </a:r>
            <a:r>
              <a:rPr lang="en-GB" dirty="0" err="1" smtClean="0"/>
              <a:t>bilo</a:t>
            </a:r>
            <a:r>
              <a:rPr lang="en-GB" dirty="0" smtClean="0"/>
              <a:t> </a:t>
            </a:r>
            <a:r>
              <a:rPr lang="en-GB" dirty="0" err="1" smtClean="0"/>
              <a:t>poučno</a:t>
            </a:r>
            <a:r>
              <a:rPr lang="en-GB" dirty="0" smtClean="0"/>
              <a:t> i </a:t>
            </a:r>
            <a:r>
              <a:rPr lang="en-GB" dirty="0" err="1" smtClean="0"/>
              <a:t>smatram</a:t>
            </a:r>
            <a:r>
              <a:rPr lang="en-GB" dirty="0" smtClean="0"/>
              <a:t> da </a:t>
            </a:r>
            <a:r>
              <a:rPr lang="en-GB" dirty="0" err="1" smtClean="0"/>
              <a:t>će</a:t>
            </a:r>
            <a:r>
              <a:rPr lang="en-GB" dirty="0" smtClean="0"/>
              <a:t> mi </a:t>
            </a:r>
            <a:r>
              <a:rPr lang="en-GB" dirty="0" err="1" smtClean="0"/>
              <a:t>koristiti</a:t>
            </a:r>
            <a:r>
              <a:rPr lang="en-GB" dirty="0" smtClean="0"/>
              <a:t> u </a:t>
            </a:r>
            <a:r>
              <a:rPr lang="en-GB" dirty="0" err="1" smtClean="0"/>
              <a:t>daljnjem</a:t>
            </a:r>
            <a:r>
              <a:rPr lang="en-GB" dirty="0" smtClean="0"/>
              <a:t> </a:t>
            </a:r>
            <a:r>
              <a:rPr lang="en-GB" dirty="0" err="1" smtClean="0"/>
              <a:t>zaposlenju</a:t>
            </a:r>
            <a:r>
              <a:rPr lang="en-GB" dirty="0" smtClean="0"/>
              <a:t>, </a:t>
            </a:r>
            <a:r>
              <a:rPr lang="en-GB" dirty="0" err="1" smtClean="0"/>
              <a:t>ako</a:t>
            </a:r>
            <a:r>
              <a:rPr lang="en-GB" dirty="0" smtClean="0"/>
              <a:t> </a:t>
            </a:r>
            <a:r>
              <a:rPr lang="en-GB" dirty="0" err="1" smtClean="0"/>
              <a:t>bude</a:t>
            </a:r>
            <a:r>
              <a:rPr lang="en-GB" dirty="0" smtClean="0"/>
              <a:t> u </a:t>
            </a:r>
            <a:r>
              <a:rPr lang="en-GB" dirty="0" err="1" smtClean="0"/>
              <a:t>struci</a:t>
            </a:r>
            <a:r>
              <a:rPr lang="en-GB" dirty="0" smtClean="0"/>
              <a:t>, a i u </a:t>
            </a:r>
            <a:r>
              <a:rPr lang="en-GB" dirty="0" err="1" smtClean="0"/>
              <a:t>životu</a:t>
            </a:r>
            <a:r>
              <a:rPr lang="en-GB" dirty="0" smtClean="0"/>
              <a:t> </a:t>
            </a:r>
            <a:r>
              <a:rPr lang="en-GB" dirty="0" err="1" smtClean="0"/>
              <a:t>jer</a:t>
            </a:r>
            <a:r>
              <a:rPr lang="en-GB" dirty="0" smtClean="0"/>
              <a:t> </a:t>
            </a:r>
            <a:r>
              <a:rPr lang="en-GB" dirty="0" err="1" smtClean="0"/>
              <a:t>sam</a:t>
            </a:r>
            <a:r>
              <a:rPr lang="en-GB" dirty="0" smtClean="0"/>
              <a:t> </a:t>
            </a:r>
            <a:r>
              <a:rPr lang="en-GB" dirty="0" err="1" smtClean="0"/>
              <a:t>tokom</a:t>
            </a:r>
            <a:r>
              <a:rPr lang="en-GB" dirty="0" smtClean="0"/>
              <a:t> </a:t>
            </a:r>
            <a:r>
              <a:rPr lang="en-GB" dirty="0" err="1" smtClean="0"/>
              <a:t>prakse</a:t>
            </a:r>
            <a:r>
              <a:rPr lang="en-GB" dirty="0" smtClean="0"/>
              <a:t> se </a:t>
            </a:r>
            <a:r>
              <a:rPr lang="en-GB" dirty="0" err="1" smtClean="0"/>
              <a:t>susretala</a:t>
            </a:r>
            <a:r>
              <a:rPr lang="en-GB" dirty="0" smtClean="0"/>
              <a:t> sa </a:t>
            </a:r>
            <a:r>
              <a:rPr lang="en-GB" dirty="0" err="1" smtClean="0"/>
              <a:t>raznim</a:t>
            </a:r>
            <a:r>
              <a:rPr lang="en-GB" dirty="0" smtClean="0"/>
              <a:t> </a:t>
            </a:r>
            <a:r>
              <a:rPr lang="en-GB" dirty="0" err="1" smtClean="0"/>
              <a:t>izazovima</a:t>
            </a:r>
            <a:r>
              <a:rPr lang="en-GB" dirty="0" smtClean="0"/>
              <a:t>, </a:t>
            </a:r>
            <a:r>
              <a:rPr lang="en-GB" dirty="0" err="1" smtClean="0"/>
              <a:t>kao</a:t>
            </a:r>
            <a:r>
              <a:rPr lang="en-GB" dirty="0" smtClean="0"/>
              <a:t> i </a:t>
            </a:r>
            <a:r>
              <a:rPr lang="en-GB" dirty="0" err="1" smtClean="0"/>
              <a:t>zanimljivim</a:t>
            </a:r>
            <a:r>
              <a:rPr lang="en-GB" dirty="0" smtClean="0"/>
              <a:t> </a:t>
            </a:r>
            <a:r>
              <a:rPr lang="en-GB" dirty="0" err="1" smtClean="0"/>
              <a:t>podatcima</a:t>
            </a:r>
            <a:r>
              <a:rPr lang="en-GB" dirty="0" smtClean="0"/>
              <a:t> o </a:t>
            </a:r>
            <a:r>
              <a:rPr lang="en-GB" dirty="0" err="1" smtClean="0"/>
              <a:t>gljivicama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napadaju</a:t>
            </a:r>
            <a:r>
              <a:rPr lang="en-GB" dirty="0" smtClean="0"/>
              <a:t> </a:t>
            </a:r>
            <a:r>
              <a:rPr lang="en-GB" dirty="0" err="1" smtClean="0"/>
              <a:t>ratarske</a:t>
            </a:r>
            <a:r>
              <a:rPr lang="en-GB" dirty="0" smtClean="0"/>
              <a:t> </a:t>
            </a:r>
            <a:r>
              <a:rPr lang="en-GB" dirty="0" err="1" smtClean="0"/>
              <a:t>kulture</a:t>
            </a:r>
            <a:r>
              <a:rPr lang="en-GB" dirty="0" smtClean="0"/>
              <a:t> i </a:t>
            </a:r>
            <a:r>
              <a:rPr lang="en-GB" dirty="0" err="1" smtClean="0"/>
              <a:t>važnosti</a:t>
            </a:r>
            <a:r>
              <a:rPr lang="en-GB" dirty="0" smtClean="0"/>
              <a:t> </a:t>
            </a:r>
            <a:r>
              <a:rPr lang="en-GB" dirty="0" err="1" smtClean="0"/>
              <a:t>oplemenjivanja</a:t>
            </a:r>
            <a:r>
              <a:rPr lang="en-GB" dirty="0" smtClean="0"/>
              <a:t> </a:t>
            </a:r>
            <a:r>
              <a:rPr lang="en-GB" dirty="0" err="1" smtClean="0"/>
              <a:t>bilja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Upute</a:t>
            </a:r>
            <a:r>
              <a:rPr lang="en-GB" dirty="0" smtClean="0"/>
              <a:t> i </a:t>
            </a:r>
            <a:r>
              <a:rPr lang="en-GB" dirty="0" err="1" smtClean="0"/>
              <a:t>savjeti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dobivamo</a:t>
            </a:r>
            <a:r>
              <a:rPr lang="en-GB" dirty="0" smtClean="0"/>
              <a:t> na </a:t>
            </a:r>
            <a:r>
              <a:rPr lang="en-GB" dirty="0" err="1" smtClean="0"/>
              <a:t>OPG</a:t>
            </a:r>
            <a:r>
              <a:rPr lang="en-GB" dirty="0" smtClean="0"/>
              <a:t>-u </a:t>
            </a:r>
            <a:r>
              <a:rPr lang="en-GB" dirty="0" err="1" smtClean="0"/>
              <a:t>mogu</a:t>
            </a:r>
            <a:r>
              <a:rPr lang="en-GB" dirty="0" smtClean="0"/>
              <a:t> </a:t>
            </a:r>
            <a:r>
              <a:rPr lang="en-GB" dirty="0" err="1" smtClean="0"/>
              <a:t>nam</a:t>
            </a:r>
            <a:r>
              <a:rPr lang="en-GB" dirty="0" smtClean="0"/>
              <a:t> </a:t>
            </a:r>
            <a:r>
              <a:rPr lang="en-GB" dirty="0" err="1" smtClean="0"/>
              <a:t>pomoći</a:t>
            </a:r>
            <a:r>
              <a:rPr lang="en-GB" dirty="0" smtClean="0"/>
              <a:t> da </a:t>
            </a:r>
            <a:r>
              <a:rPr lang="en-GB" dirty="0" err="1" smtClean="0"/>
              <a:t>proučimo</a:t>
            </a:r>
            <a:r>
              <a:rPr lang="en-GB" dirty="0" smtClean="0"/>
              <a:t> </a:t>
            </a:r>
            <a:r>
              <a:rPr lang="en-GB" dirty="0" err="1" smtClean="0"/>
              <a:t>tehnologiju</a:t>
            </a:r>
            <a:r>
              <a:rPr lang="en-GB" dirty="0" smtClean="0"/>
              <a:t> </a:t>
            </a:r>
            <a:r>
              <a:rPr lang="en-GB" dirty="0" err="1" smtClean="0"/>
              <a:t>proizvodnje</a:t>
            </a:r>
            <a:r>
              <a:rPr lang="en-GB" dirty="0" smtClean="0"/>
              <a:t> </a:t>
            </a:r>
            <a:r>
              <a:rPr lang="en-GB" dirty="0" err="1" smtClean="0"/>
              <a:t>određene</a:t>
            </a:r>
            <a:r>
              <a:rPr lang="en-GB" dirty="0" smtClean="0"/>
              <a:t> </a:t>
            </a:r>
            <a:r>
              <a:rPr lang="en-GB" dirty="0" err="1" smtClean="0"/>
              <a:t>kulture</a:t>
            </a:r>
            <a:r>
              <a:rPr lang="en-GB" dirty="0" smtClean="0"/>
              <a:t>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iz</a:t>
            </a:r>
            <a:r>
              <a:rPr lang="en-GB" dirty="0" smtClean="0"/>
              <a:t> </a:t>
            </a:r>
            <a:r>
              <a:rPr lang="en-GB" dirty="0" err="1" smtClean="0"/>
              <a:t>prve</a:t>
            </a:r>
            <a:r>
              <a:rPr lang="en-GB" dirty="0" smtClean="0"/>
              <a:t> </a:t>
            </a:r>
            <a:r>
              <a:rPr lang="en-GB" dirty="0" err="1" smtClean="0"/>
              <a:t>ruke</a:t>
            </a:r>
            <a:r>
              <a:rPr lang="en-GB" dirty="0" smtClean="0"/>
              <a:t> </a:t>
            </a:r>
            <a:r>
              <a:rPr lang="en-GB" dirty="0" err="1" smtClean="0"/>
              <a:t>uvidimo</a:t>
            </a:r>
            <a:r>
              <a:rPr lang="en-GB" dirty="0" smtClean="0"/>
              <a:t> </a:t>
            </a:r>
            <a:r>
              <a:rPr lang="en-GB" dirty="0" err="1" smtClean="0"/>
              <a:t>probleme</a:t>
            </a:r>
            <a:r>
              <a:rPr lang="en-GB" dirty="0" smtClean="0"/>
              <a:t> sa </a:t>
            </a:r>
            <a:r>
              <a:rPr lang="en-GB" dirty="0" err="1" smtClean="0"/>
              <a:t>kojima</a:t>
            </a:r>
            <a:r>
              <a:rPr lang="en-GB" dirty="0" smtClean="0"/>
              <a:t> se </a:t>
            </a:r>
            <a:r>
              <a:rPr lang="en-GB" dirty="0" err="1" smtClean="0"/>
              <a:t>poljoprivrednici</a:t>
            </a:r>
            <a:r>
              <a:rPr lang="en-GB" dirty="0" smtClean="0"/>
              <a:t> bore, </a:t>
            </a:r>
            <a:r>
              <a:rPr lang="en-GB" dirty="0" err="1" smtClean="0"/>
              <a:t>ali</a:t>
            </a:r>
            <a:r>
              <a:rPr lang="en-GB" dirty="0" smtClean="0"/>
              <a:t> </a:t>
            </a:r>
            <a:r>
              <a:rPr lang="en-GB" dirty="0" err="1" smtClean="0"/>
              <a:t>isto</a:t>
            </a:r>
            <a:r>
              <a:rPr lang="en-GB" dirty="0" smtClean="0"/>
              <a:t> </a:t>
            </a:r>
            <a:r>
              <a:rPr lang="en-GB" dirty="0" err="1" smtClean="0"/>
              <a:t>tako</a:t>
            </a:r>
            <a:r>
              <a:rPr lang="en-GB" dirty="0" smtClean="0"/>
              <a:t> i </a:t>
            </a:r>
            <a:r>
              <a:rPr lang="en-GB" dirty="0" err="1" smtClean="0"/>
              <a:t>sve</a:t>
            </a:r>
            <a:r>
              <a:rPr lang="en-GB" dirty="0" smtClean="0"/>
              <a:t> </a:t>
            </a:r>
            <a:r>
              <a:rPr lang="en-GB" dirty="0" err="1" smtClean="0"/>
              <a:t>prednosti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pruža</a:t>
            </a:r>
            <a:r>
              <a:rPr lang="en-GB" dirty="0" smtClean="0"/>
              <a:t> ta </a:t>
            </a:r>
            <a:r>
              <a:rPr lang="en-GB" dirty="0" err="1" smtClean="0"/>
              <a:t>proizvodnja</a:t>
            </a:r>
            <a:r>
              <a:rPr lang="en-GB" dirty="0" smtClean="0"/>
              <a:t>. </a:t>
            </a:r>
            <a:r>
              <a:rPr lang="en-GB" dirty="0" err="1" smtClean="0"/>
              <a:t>Također</a:t>
            </a:r>
            <a:r>
              <a:rPr lang="en-GB" dirty="0" smtClean="0"/>
              <a:t> </a:t>
            </a:r>
            <a:r>
              <a:rPr lang="en-GB" dirty="0" err="1" smtClean="0"/>
              <a:t>znanje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nam</a:t>
            </a:r>
            <a:r>
              <a:rPr lang="en-GB" dirty="0" smtClean="0"/>
              <a:t> </a:t>
            </a:r>
            <a:r>
              <a:rPr lang="en-GB" dirty="0" err="1" smtClean="0"/>
              <a:t>prenose</a:t>
            </a:r>
            <a:r>
              <a:rPr lang="en-GB" dirty="0" smtClean="0"/>
              <a:t> </a:t>
            </a:r>
            <a:r>
              <a:rPr lang="en-GB" dirty="0" err="1" smtClean="0"/>
              <a:t>mentori</a:t>
            </a:r>
            <a:r>
              <a:rPr lang="en-GB" dirty="0" smtClean="0"/>
              <a:t> </a:t>
            </a:r>
            <a:r>
              <a:rPr lang="en-GB" dirty="0" err="1" smtClean="0"/>
              <a:t>mogu</a:t>
            </a:r>
            <a:r>
              <a:rPr lang="en-GB" dirty="0" smtClean="0"/>
              <a:t> </a:t>
            </a:r>
            <a:r>
              <a:rPr lang="en-GB" dirty="0" err="1" smtClean="0"/>
              <a:t>nam</a:t>
            </a:r>
            <a:r>
              <a:rPr lang="en-GB" dirty="0" smtClean="0"/>
              <a:t> </a:t>
            </a:r>
            <a:r>
              <a:rPr lang="en-GB" dirty="0" err="1" smtClean="0"/>
              <a:t>puno</a:t>
            </a:r>
            <a:r>
              <a:rPr lang="en-GB" dirty="0" smtClean="0"/>
              <a:t> </a:t>
            </a:r>
            <a:r>
              <a:rPr lang="en-GB" dirty="0" err="1" smtClean="0"/>
              <a:t>pomoći</a:t>
            </a:r>
            <a:r>
              <a:rPr lang="en-GB" dirty="0" smtClean="0"/>
              <a:t> u </a:t>
            </a:r>
            <a:r>
              <a:rPr lang="en-GB" dirty="0" err="1" smtClean="0"/>
              <a:t>daljnjem</a:t>
            </a:r>
            <a:r>
              <a:rPr lang="en-GB" dirty="0" smtClean="0"/>
              <a:t> </a:t>
            </a:r>
            <a:r>
              <a:rPr lang="en-GB" dirty="0" err="1" smtClean="0"/>
              <a:t>obavljanju</a:t>
            </a:r>
            <a:r>
              <a:rPr lang="en-GB" dirty="0" smtClean="0"/>
              <a:t> </a:t>
            </a:r>
            <a:r>
              <a:rPr lang="en-GB" dirty="0" err="1" smtClean="0"/>
              <a:t>naših</a:t>
            </a:r>
            <a:r>
              <a:rPr lang="en-GB" dirty="0" smtClean="0"/>
              <a:t> </a:t>
            </a:r>
            <a:r>
              <a:rPr lang="en-GB" dirty="0" err="1" smtClean="0"/>
              <a:t>zadataka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5" name="Pravokutnik 4"/>
          <p:cNvSpPr/>
          <p:nvPr/>
        </p:nvSpPr>
        <p:spPr>
          <a:xfrm>
            <a:off x="360484" y="570706"/>
            <a:ext cx="2033954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>
                <a:solidFill>
                  <a:prstClr val="black"/>
                </a:solidFill>
              </a:rPr>
              <a:t>Sps Poljoprivreda, smjer Bilinogojstvo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51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31122" y="365125"/>
            <a:ext cx="8522677" cy="1325563"/>
          </a:xfrm>
        </p:spPr>
        <p:txBody>
          <a:bodyPr/>
          <a:lstStyle/>
          <a:p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aspekte</a:t>
            </a:r>
            <a:r>
              <a:rPr lang="en-GB" dirty="0" smtClean="0"/>
              <a:t> </a:t>
            </a:r>
            <a:r>
              <a:rPr lang="en-GB" dirty="0" err="1" smtClean="0"/>
              <a:t>prakse</a:t>
            </a:r>
            <a:r>
              <a:rPr lang="en-GB" dirty="0" smtClean="0"/>
              <a:t> </a:t>
            </a:r>
            <a:r>
              <a:rPr lang="en-GB" dirty="0" err="1" smtClean="0"/>
              <a:t>smatrate</a:t>
            </a:r>
            <a:r>
              <a:rPr lang="en-GB" dirty="0" smtClean="0"/>
              <a:t> </a:t>
            </a:r>
            <a:r>
              <a:rPr lang="en-GB" dirty="0" err="1" smtClean="0"/>
              <a:t>naj</a:t>
            </a:r>
            <a:r>
              <a:rPr lang="hr-HR" dirty="0" smtClean="0"/>
              <a:t>loši</a:t>
            </a:r>
            <a:r>
              <a:rPr lang="en-GB" dirty="0" err="1" smtClean="0"/>
              <a:t>jima</a:t>
            </a:r>
            <a:r>
              <a:rPr lang="en-GB" dirty="0" smtClean="0"/>
              <a:t> i </a:t>
            </a:r>
            <a:r>
              <a:rPr lang="en-GB" dirty="0" err="1" smtClean="0"/>
              <a:t>zašto</a:t>
            </a:r>
            <a:r>
              <a:rPr lang="en-GB" dirty="0" smtClean="0"/>
              <a:t>?</a:t>
            </a:r>
            <a:r>
              <a:rPr lang="hr-HR" dirty="0" smtClean="0"/>
              <a:t> 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GB" dirty="0" smtClean="0"/>
              <a:t>Ne </a:t>
            </a:r>
            <a:r>
              <a:rPr lang="en-GB" dirty="0" err="1" smtClean="0"/>
              <a:t>smatram</a:t>
            </a:r>
            <a:r>
              <a:rPr lang="en-GB" dirty="0" smtClean="0"/>
              <a:t> da je </a:t>
            </a:r>
            <a:r>
              <a:rPr lang="en-GB" dirty="0" err="1" smtClean="0"/>
              <a:t>nešto</a:t>
            </a:r>
            <a:r>
              <a:rPr lang="en-GB" dirty="0" smtClean="0"/>
              <a:t> </a:t>
            </a:r>
            <a:r>
              <a:rPr lang="en-GB" dirty="0" err="1" smtClean="0"/>
              <a:t>bilo</a:t>
            </a:r>
            <a:r>
              <a:rPr lang="en-GB" dirty="0" smtClean="0"/>
              <a:t> </a:t>
            </a:r>
            <a:r>
              <a:rPr lang="en-GB" dirty="0" err="1" smtClean="0"/>
              <a:t>loše</a:t>
            </a:r>
            <a:r>
              <a:rPr lang="en-GB" dirty="0" smtClean="0"/>
              <a:t> </a:t>
            </a:r>
            <a:r>
              <a:rPr lang="en-GB" dirty="0" err="1" smtClean="0"/>
              <a:t>pošto</a:t>
            </a:r>
            <a:r>
              <a:rPr lang="en-GB" dirty="0" smtClean="0"/>
              <a:t> </a:t>
            </a:r>
            <a:r>
              <a:rPr lang="en-GB" dirty="0" err="1" smtClean="0"/>
              <a:t>sam</a:t>
            </a:r>
            <a:r>
              <a:rPr lang="en-GB" dirty="0" smtClean="0"/>
              <a:t> sa </a:t>
            </a:r>
            <a:r>
              <a:rPr lang="en-GB" dirty="0" err="1" smtClean="0"/>
              <a:t>svime</a:t>
            </a:r>
            <a:r>
              <a:rPr lang="en-GB" dirty="0" smtClean="0"/>
              <a:t> </a:t>
            </a:r>
            <a:r>
              <a:rPr lang="en-GB" dirty="0" err="1" smtClean="0"/>
              <a:t>zadovoljna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Previše</a:t>
            </a:r>
            <a:r>
              <a:rPr lang="en-GB" dirty="0" smtClean="0"/>
              <a:t> </a:t>
            </a:r>
            <a:r>
              <a:rPr lang="en-GB" dirty="0" err="1" smtClean="0"/>
              <a:t>rada</a:t>
            </a:r>
            <a:r>
              <a:rPr lang="en-GB" dirty="0" smtClean="0"/>
              <a:t> na </a:t>
            </a:r>
            <a:r>
              <a:rPr lang="en-GB" dirty="0" err="1" smtClean="0"/>
              <a:t>otvorenom</a:t>
            </a:r>
            <a:r>
              <a:rPr lang="en-GB" dirty="0" smtClean="0"/>
              <a:t>. </a:t>
            </a:r>
          </a:p>
          <a:p>
            <a:r>
              <a:rPr lang="en-GB" dirty="0" smtClean="0"/>
              <a:t> -</a:t>
            </a:r>
          </a:p>
          <a:p>
            <a:r>
              <a:rPr lang="en-GB" dirty="0" err="1" smtClean="0"/>
              <a:t>Smatram</a:t>
            </a:r>
            <a:r>
              <a:rPr lang="en-GB" dirty="0" smtClean="0"/>
              <a:t> da je </a:t>
            </a:r>
            <a:r>
              <a:rPr lang="en-GB" dirty="0" err="1" smtClean="0"/>
              <a:t>sve</a:t>
            </a:r>
            <a:r>
              <a:rPr lang="en-GB" dirty="0" smtClean="0"/>
              <a:t> </a:t>
            </a:r>
            <a:r>
              <a:rPr lang="en-GB" dirty="0" err="1" smtClean="0"/>
              <a:t>bilo</a:t>
            </a:r>
            <a:r>
              <a:rPr lang="en-GB" dirty="0" smtClean="0"/>
              <a:t> u </a:t>
            </a:r>
            <a:r>
              <a:rPr lang="en-GB" dirty="0" err="1" smtClean="0"/>
              <a:t>redu</a:t>
            </a:r>
            <a:endParaRPr lang="en-GB" dirty="0" smtClean="0"/>
          </a:p>
          <a:p>
            <a:r>
              <a:rPr lang="en-GB" dirty="0" smtClean="0"/>
              <a:t> -</a:t>
            </a:r>
          </a:p>
          <a:p>
            <a:r>
              <a:rPr lang="en-GB" b="1" dirty="0" err="1" smtClean="0"/>
              <a:t>mali</a:t>
            </a:r>
            <a:r>
              <a:rPr lang="en-GB" b="1" dirty="0" smtClean="0"/>
              <a:t> </a:t>
            </a:r>
            <a:r>
              <a:rPr lang="en-GB" b="1" dirty="0" err="1" smtClean="0"/>
              <a:t>broj</a:t>
            </a:r>
            <a:r>
              <a:rPr lang="en-GB" b="1" dirty="0" smtClean="0"/>
              <a:t> sati </a:t>
            </a:r>
            <a:r>
              <a:rPr lang="en-GB" b="1" dirty="0" err="1" smtClean="0"/>
              <a:t>prakse</a:t>
            </a:r>
            <a:endParaRPr lang="en-GB" b="1" dirty="0" smtClean="0"/>
          </a:p>
          <a:p>
            <a:r>
              <a:rPr lang="en-GB" dirty="0" err="1" smtClean="0"/>
              <a:t>Najkorisnije</a:t>
            </a:r>
            <a:r>
              <a:rPr lang="en-GB" dirty="0" smtClean="0"/>
              <a:t> </a:t>
            </a:r>
            <a:r>
              <a:rPr lang="en-GB" dirty="0" err="1" smtClean="0"/>
              <a:t>kod</a:t>
            </a:r>
            <a:r>
              <a:rPr lang="en-GB" dirty="0" smtClean="0"/>
              <a:t> </a:t>
            </a:r>
            <a:r>
              <a:rPr lang="en-GB" dirty="0" err="1" smtClean="0"/>
              <a:t>odrađivanja</a:t>
            </a:r>
            <a:r>
              <a:rPr lang="en-GB" dirty="0" smtClean="0"/>
              <a:t> </a:t>
            </a:r>
            <a:r>
              <a:rPr lang="en-GB" dirty="0" err="1" smtClean="0"/>
              <a:t>prakse</a:t>
            </a:r>
            <a:r>
              <a:rPr lang="en-GB" dirty="0" smtClean="0"/>
              <a:t> u </a:t>
            </a:r>
            <a:r>
              <a:rPr lang="en-GB" dirty="0" err="1" smtClean="0"/>
              <a:t>drugoj</a:t>
            </a:r>
            <a:r>
              <a:rPr lang="en-GB" dirty="0" smtClean="0"/>
              <a:t> </a:t>
            </a:r>
            <a:r>
              <a:rPr lang="en-GB" dirty="0" err="1" smtClean="0"/>
              <a:t>zemlji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novi</a:t>
            </a:r>
            <a:r>
              <a:rPr lang="en-GB" dirty="0" smtClean="0"/>
              <a:t> </a:t>
            </a:r>
            <a:r>
              <a:rPr lang="en-GB" dirty="0" err="1" smtClean="0"/>
              <a:t>aspekti</a:t>
            </a:r>
            <a:r>
              <a:rPr lang="en-GB" dirty="0" smtClean="0"/>
              <a:t> </a:t>
            </a:r>
            <a:r>
              <a:rPr lang="en-GB" dirty="0" err="1" smtClean="0"/>
              <a:t>poljoprivrede</a:t>
            </a:r>
            <a:r>
              <a:rPr lang="en-GB" dirty="0" smtClean="0"/>
              <a:t>, </a:t>
            </a:r>
            <a:r>
              <a:rPr lang="en-GB" dirty="0" err="1" smtClean="0"/>
              <a:t>uzgajanje</a:t>
            </a:r>
            <a:r>
              <a:rPr lang="en-GB" dirty="0" smtClean="0"/>
              <a:t> </a:t>
            </a:r>
            <a:r>
              <a:rPr lang="en-GB" dirty="0" err="1" smtClean="0"/>
              <a:t>kultura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nisu</a:t>
            </a:r>
            <a:r>
              <a:rPr lang="en-GB" dirty="0" smtClean="0"/>
              <a:t> </a:t>
            </a:r>
            <a:r>
              <a:rPr lang="en-GB" dirty="0" err="1" smtClean="0"/>
              <a:t>uobičajene</a:t>
            </a:r>
            <a:r>
              <a:rPr lang="en-GB" dirty="0" smtClean="0"/>
              <a:t> </a:t>
            </a:r>
            <a:r>
              <a:rPr lang="en-GB" dirty="0" err="1" smtClean="0"/>
              <a:t>kod</a:t>
            </a:r>
            <a:r>
              <a:rPr lang="en-GB" dirty="0" smtClean="0"/>
              <a:t> </a:t>
            </a:r>
            <a:r>
              <a:rPr lang="en-GB" dirty="0" err="1" smtClean="0"/>
              <a:t>nas</a:t>
            </a:r>
            <a:r>
              <a:rPr lang="en-GB" dirty="0" smtClean="0"/>
              <a:t> i </a:t>
            </a:r>
            <a:r>
              <a:rPr lang="en-GB" dirty="0" err="1" smtClean="0"/>
              <a:t>učenje</a:t>
            </a:r>
            <a:r>
              <a:rPr lang="en-GB" dirty="0" smtClean="0"/>
              <a:t> </a:t>
            </a:r>
            <a:r>
              <a:rPr lang="en-GB" dirty="0" err="1" smtClean="0"/>
              <a:t>nove</a:t>
            </a:r>
            <a:r>
              <a:rPr lang="en-GB" dirty="0" smtClean="0"/>
              <a:t> </a:t>
            </a:r>
            <a:r>
              <a:rPr lang="en-GB" dirty="0" err="1" smtClean="0"/>
              <a:t>kulture</a:t>
            </a:r>
            <a:r>
              <a:rPr lang="en-GB" dirty="0" smtClean="0"/>
              <a:t> i </a:t>
            </a:r>
            <a:r>
              <a:rPr lang="en-GB" dirty="0" err="1" smtClean="0"/>
              <a:t>običaja</a:t>
            </a:r>
            <a:r>
              <a:rPr lang="en-GB" dirty="0" smtClean="0"/>
              <a:t>. </a:t>
            </a:r>
          </a:p>
          <a:p>
            <a:r>
              <a:rPr lang="en-GB" dirty="0" smtClean="0"/>
              <a:t> -</a:t>
            </a:r>
          </a:p>
          <a:p>
            <a:r>
              <a:rPr lang="en-GB" dirty="0" smtClean="0"/>
              <a:t> -</a:t>
            </a:r>
          </a:p>
          <a:p>
            <a:r>
              <a:rPr lang="en-GB" dirty="0" err="1" smtClean="0"/>
              <a:t>nije</a:t>
            </a:r>
            <a:r>
              <a:rPr lang="en-GB" dirty="0" smtClean="0"/>
              <a:t> </a:t>
            </a:r>
            <a:r>
              <a:rPr lang="hr-HR" dirty="0" smtClean="0"/>
              <a:t>ih</a:t>
            </a:r>
            <a:r>
              <a:rPr lang="en-GB" dirty="0" smtClean="0"/>
              <a:t> </a:t>
            </a:r>
            <a:r>
              <a:rPr lang="en-GB" dirty="0" err="1" smtClean="0"/>
              <a:t>bilo</a:t>
            </a:r>
            <a:endParaRPr lang="en-GB" dirty="0" smtClean="0"/>
          </a:p>
          <a:p>
            <a:r>
              <a:rPr lang="en-GB" dirty="0" smtClean="0"/>
              <a:t>Rad u </a:t>
            </a:r>
            <a:r>
              <a:rPr lang="en-GB" dirty="0" err="1" smtClean="0"/>
              <a:t>poljoprivrednoj</a:t>
            </a:r>
            <a:r>
              <a:rPr lang="en-GB" dirty="0" smtClean="0"/>
              <a:t> </a:t>
            </a:r>
            <a:r>
              <a:rPr lang="en-GB" dirty="0" err="1" smtClean="0"/>
              <a:t>apoteci</a:t>
            </a:r>
            <a:r>
              <a:rPr lang="en-GB" dirty="0" smtClean="0"/>
              <a:t> bi </a:t>
            </a:r>
            <a:r>
              <a:rPr lang="en-GB" dirty="0" err="1" smtClean="0"/>
              <a:t>trebao</a:t>
            </a:r>
            <a:r>
              <a:rPr lang="en-GB" dirty="0" smtClean="0"/>
              <a:t> s </a:t>
            </a:r>
            <a:r>
              <a:rPr lang="en-GB" dirty="0" err="1" smtClean="0"/>
              <a:t>obzirom</a:t>
            </a:r>
            <a:r>
              <a:rPr lang="en-GB" dirty="0" smtClean="0"/>
              <a:t> da </a:t>
            </a:r>
            <a:r>
              <a:rPr lang="en-GB" dirty="0" err="1" smtClean="0"/>
              <a:t>zahtjeva</a:t>
            </a:r>
            <a:r>
              <a:rPr lang="en-GB" dirty="0" smtClean="0"/>
              <a:t> </a:t>
            </a:r>
            <a:r>
              <a:rPr lang="en-GB" dirty="0" err="1" smtClean="0"/>
              <a:t>viši</a:t>
            </a:r>
            <a:r>
              <a:rPr lang="en-GB" dirty="0" smtClean="0"/>
              <a:t> </a:t>
            </a:r>
            <a:r>
              <a:rPr lang="en-GB" dirty="0" err="1" smtClean="0"/>
              <a:t>stupanj</a:t>
            </a:r>
            <a:r>
              <a:rPr lang="en-GB" dirty="0" smtClean="0"/>
              <a:t> </a:t>
            </a:r>
            <a:r>
              <a:rPr lang="en-GB" dirty="0" err="1" smtClean="0"/>
              <a:t>obrazovanja</a:t>
            </a:r>
            <a:r>
              <a:rPr lang="en-GB" dirty="0" smtClean="0"/>
              <a:t> </a:t>
            </a:r>
            <a:r>
              <a:rPr lang="en-GB" dirty="0" err="1" smtClean="0"/>
              <a:t>biti</a:t>
            </a:r>
            <a:r>
              <a:rPr lang="en-GB" dirty="0" smtClean="0"/>
              <a:t> </a:t>
            </a:r>
            <a:r>
              <a:rPr lang="en-GB" dirty="0" err="1" smtClean="0"/>
              <a:t>nešto</a:t>
            </a:r>
            <a:r>
              <a:rPr lang="en-GB" dirty="0" smtClean="0"/>
              <a:t> </a:t>
            </a:r>
            <a:r>
              <a:rPr lang="en-GB" dirty="0" err="1" smtClean="0"/>
              <a:t>manje</a:t>
            </a:r>
            <a:r>
              <a:rPr lang="en-GB" dirty="0" smtClean="0"/>
              <a:t> </a:t>
            </a:r>
            <a:r>
              <a:rPr lang="en-GB" dirty="0" err="1" smtClean="0"/>
              <a:t>fizikalan</a:t>
            </a:r>
            <a:r>
              <a:rPr lang="en-GB" dirty="0" smtClean="0"/>
              <a:t>. </a:t>
            </a:r>
            <a:r>
              <a:rPr lang="en-GB" dirty="0" err="1" smtClean="0"/>
              <a:t>Negativna</a:t>
            </a:r>
            <a:r>
              <a:rPr lang="en-GB" dirty="0" smtClean="0"/>
              <a:t> </a:t>
            </a:r>
            <a:r>
              <a:rPr lang="en-GB" dirty="0" err="1" smtClean="0"/>
              <a:t>strana</a:t>
            </a:r>
            <a:r>
              <a:rPr lang="en-GB" dirty="0" smtClean="0"/>
              <a:t> tog </a:t>
            </a:r>
            <a:r>
              <a:rPr lang="en-GB" dirty="0" err="1" smtClean="0"/>
              <a:t>posla</a:t>
            </a:r>
            <a:r>
              <a:rPr lang="en-GB" dirty="0" smtClean="0"/>
              <a:t> je ta </a:t>
            </a:r>
            <a:r>
              <a:rPr lang="en-GB" dirty="0" err="1" smtClean="0"/>
              <a:t>što</a:t>
            </a:r>
            <a:r>
              <a:rPr lang="en-GB" dirty="0" smtClean="0"/>
              <a:t> je to </a:t>
            </a:r>
            <a:r>
              <a:rPr lang="en-GB" dirty="0" err="1" smtClean="0"/>
              <a:t>relativno</a:t>
            </a:r>
            <a:r>
              <a:rPr lang="en-GB" dirty="0" smtClean="0"/>
              <a:t> </a:t>
            </a:r>
            <a:r>
              <a:rPr lang="en-GB" dirty="0" err="1" smtClean="0"/>
              <a:t>malo</a:t>
            </a:r>
            <a:r>
              <a:rPr lang="en-GB" dirty="0" smtClean="0"/>
              <a:t> </a:t>
            </a:r>
            <a:r>
              <a:rPr lang="en-GB" dirty="0" err="1" smtClean="0"/>
              <a:t>plaćen</a:t>
            </a:r>
            <a:r>
              <a:rPr lang="en-GB" dirty="0" smtClean="0"/>
              <a:t> </a:t>
            </a:r>
            <a:r>
              <a:rPr lang="en-GB" dirty="0" err="1" smtClean="0"/>
              <a:t>posao</a:t>
            </a:r>
            <a:r>
              <a:rPr lang="en-GB" dirty="0" smtClean="0"/>
              <a:t> a </a:t>
            </a:r>
            <a:r>
              <a:rPr lang="en-GB" dirty="0" err="1" smtClean="0"/>
              <a:t>zahtjeva</a:t>
            </a:r>
            <a:r>
              <a:rPr lang="en-GB" dirty="0" smtClean="0"/>
              <a:t> </a:t>
            </a:r>
            <a:r>
              <a:rPr lang="en-GB" dirty="0" err="1" smtClean="0"/>
              <a:t>viši</a:t>
            </a:r>
            <a:r>
              <a:rPr lang="en-GB" dirty="0" smtClean="0"/>
              <a:t> </a:t>
            </a:r>
            <a:r>
              <a:rPr lang="en-GB" dirty="0" err="1" smtClean="0"/>
              <a:t>stupanj</a:t>
            </a:r>
            <a:r>
              <a:rPr lang="en-GB" dirty="0" smtClean="0"/>
              <a:t> </a:t>
            </a:r>
            <a:r>
              <a:rPr lang="en-GB" dirty="0" err="1" smtClean="0"/>
              <a:t>obrazovanja</a:t>
            </a:r>
            <a:r>
              <a:rPr lang="en-GB" dirty="0" smtClean="0"/>
              <a:t>. To se </a:t>
            </a:r>
            <a:r>
              <a:rPr lang="en-GB" dirty="0" err="1" smtClean="0"/>
              <a:t>ujedno</a:t>
            </a:r>
            <a:r>
              <a:rPr lang="en-GB" dirty="0" smtClean="0"/>
              <a:t> i </a:t>
            </a:r>
            <a:r>
              <a:rPr lang="en-GB" dirty="0" err="1" smtClean="0"/>
              <a:t>odnosi</a:t>
            </a:r>
            <a:r>
              <a:rPr lang="en-GB" dirty="0" smtClean="0"/>
              <a:t> na </a:t>
            </a:r>
            <a:r>
              <a:rPr lang="en-GB" dirty="0" err="1" smtClean="0"/>
              <a:t>samo</a:t>
            </a:r>
            <a:r>
              <a:rPr lang="en-GB" dirty="0" smtClean="0"/>
              <a:t> </a:t>
            </a:r>
            <a:r>
              <a:rPr lang="en-GB" dirty="0" err="1" smtClean="0"/>
              <a:t>studiranje</a:t>
            </a:r>
            <a:r>
              <a:rPr lang="en-GB" dirty="0" smtClean="0"/>
              <a:t>. </a:t>
            </a:r>
            <a:r>
              <a:rPr lang="en-GB" dirty="0" err="1" smtClean="0"/>
              <a:t>Jer</a:t>
            </a:r>
            <a:r>
              <a:rPr lang="en-GB" dirty="0" smtClean="0"/>
              <a:t> studenti i ne vide </a:t>
            </a:r>
            <a:r>
              <a:rPr lang="en-GB" dirty="0" err="1" smtClean="0"/>
              <a:t>neku</a:t>
            </a:r>
            <a:r>
              <a:rPr lang="en-GB" dirty="0" smtClean="0"/>
              <a:t> </a:t>
            </a:r>
            <a:r>
              <a:rPr lang="en-GB" dirty="0" err="1" smtClean="0"/>
              <a:t>motivaciju</a:t>
            </a:r>
            <a:r>
              <a:rPr lang="en-GB" dirty="0" smtClean="0"/>
              <a:t> u </a:t>
            </a:r>
            <a:r>
              <a:rPr lang="en-GB" dirty="0" err="1" smtClean="0"/>
              <a:t>svemu</a:t>
            </a:r>
            <a:r>
              <a:rPr lang="en-GB" dirty="0" smtClean="0"/>
              <a:t> tome - </a:t>
            </a:r>
          </a:p>
          <a:p>
            <a:r>
              <a:rPr lang="en-GB" b="1" dirty="0" smtClean="0"/>
              <a:t>To </a:t>
            </a:r>
            <a:r>
              <a:rPr lang="en-GB" b="1" dirty="0" err="1" smtClean="0"/>
              <a:t>što</a:t>
            </a:r>
            <a:r>
              <a:rPr lang="en-GB" b="1" dirty="0" smtClean="0"/>
              <a:t> </a:t>
            </a:r>
            <a:r>
              <a:rPr lang="en-GB" b="1" dirty="0" err="1" smtClean="0"/>
              <a:t>nemamo</a:t>
            </a:r>
            <a:r>
              <a:rPr lang="en-GB" b="1" dirty="0" smtClean="0"/>
              <a:t> </a:t>
            </a:r>
            <a:r>
              <a:rPr lang="en-GB" b="1" dirty="0" err="1" smtClean="0"/>
              <a:t>isto</a:t>
            </a:r>
            <a:r>
              <a:rPr lang="en-GB" b="1" dirty="0" smtClean="0"/>
              <a:t> sati </a:t>
            </a:r>
            <a:r>
              <a:rPr lang="en-GB" b="1" dirty="0" err="1" smtClean="0"/>
              <a:t>kao</a:t>
            </a:r>
            <a:r>
              <a:rPr lang="en-GB" b="1" dirty="0" smtClean="0"/>
              <a:t> </a:t>
            </a:r>
            <a:r>
              <a:rPr lang="en-GB" b="1" dirty="0" err="1" smtClean="0"/>
              <a:t>redovni</a:t>
            </a:r>
            <a:r>
              <a:rPr lang="en-GB" b="1" dirty="0" smtClean="0"/>
              <a:t>, </a:t>
            </a:r>
            <a:r>
              <a:rPr lang="en-GB" b="1" dirty="0" err="1" smtClean="0"/>
              <a:t>jer</a:t>
            </a:r>
            <a:r>
              <a:rPr lang="en-GB" b="1" dirty="0" smtClean="0"/>
              <a:t> </a:t>
            </a:r>
            <a:r>
              <a:rPr lang="en-GB" b="1" dirty="0" err="1" smtClean="0"/>
              <a:t>oni</a:t>
            </a:r>
            <a:r>
              <a:rPr lang="en-GB" b="1" dirty="0" smtClean="0"/>
              <a:t> za </a:t>
            </a:r>
            <a:r>
              <a:rPr lang="en-GB" b="1" dirty="0" err="1" smtClean="0"/>
              <a:t>vrijeme</a:t>
            </a:r>
            <a:r>
              <a:rPr lang="en-GB" b="1" dirty="0" smtClean="0"/>
              <a:t> </a:t>
            </a:r>
            <a:r>
              <a:rPr lang="en-GB" b="1" dirty="0" err="1" smtClean="0"/>
              <a:t>praske</a:t>
            </a:r>
            <a:r>
              <a:rPr lang="en-GB" b="1" dirty="0" smtClean="0"/>
              <a:t> </a:t>
            </a:r>
            <a:r>
              <a:rPr lang="en-GB" b="1" dirty="0" err="1" smtClean="0"/>
              <a:t>imaju</a:t>
            </a:r>
            <a:r>
              <a:rPr lang="en-GB" b="1" dirty="0" smtClean="0"/>
              <a:t> </a:t>
            </a:r>
            <a:r>
              <a:rPr lang="en-GB" b="1" dirty="0" err="1" smtClean="0"/>
              <a:t>više</a:t>
            </a:r>
            <a:r>
              <a:rPr lang="en-GB" b="1" dirty="0" smtClean="0"/>
              <a:t> </a:t>
            </a:r>
            <a:r>
              <a:rPr lang="en-GB" b="1" dirty="0" err="1" smtClean="0"/>
              <a:t>vremena</a:t>
            </a:r>
            <a:r>
              <a:rPr lang="en-GB" b="1" dirty="0" smtClean="0"/>
              <a:t> da </a:t>
            </a:r>
            <a:r>
              <a:rPr lang="en-GB" b="1" dirty="0" err="1" smtClean="0"/>
              <a:t>steknu</a:t>
            </a:r>
            <a:r>
              <a:rPr lang="en-GB" b="1" dirty="0" smtClean="0"/>
              <a:t> </a:t>
            </a:r>
            <a:r>
              <a:rPr lang="en-GB" b="1" dirty="0" err="1" smtClean="0"/>
              <a:t>znanje</a:t>
            </a:r>
            <a:r>
              <a:rPr lang="en-GB" b="1" dirty="0" smtClean="0"/>
              <a:t> i </a:t>
            </a:r>
            <a:r>
              <a:rPr lang="en-GB" b="1" dirty="0" err="1" smtClean="0"/>
              <a:t>vještine</a:t>
            </a:r>
            <a:r>
              <a:rPr lang="en-GB" b="1" dirty="0" smtClean="0"/>
              <a:t> </a:t>
            </a:r>
            <a:r>
              <a:rPr lang="en-GB" b="1" dirty="0" err="1" smtClean="0"/>
              <a:t>potrebne</a:t>
            </a:r>
            <a:r>
              <a:rPr lang="en-GB" b="1" dirty="0" smtClean="0"/>
              <a:t> za </a:t>
            </a:r>
            <a:r>
              <a:rPr lang="en-GB" b="1" dirty="0" err="1" smtClean="0"/>
              <a:t>posao</a:t>
            </a:r>
            <a:r>
              <a:rPr lang="en-GB" b="1" dirty="0" smtClean="0"/>
              <a:t>. </a:t>
            </a:r>
          </a:p>
          <a:p>
            <a:r>
              <a:rPr lang="en-GB" dirty="0" smtClean="0"/>
              <a:t> -</a:t>
            </a:r>
          </a:p>
          <a:p>
            <a:r>
              <a:rPr lang="en-GB" b="1" dirty="0" smtClean="0"/>
              <a:t>Manji </a:t>
            </a:r>
            <a:r>
              <a:rPr lang="en-GB" b="1" dirty="0" err="1" smtClean="0"/>
              <a:t>broj</a:t>
            </a:r>
            <a:r>
              <a:rPr lang="en-GB" b="1" dirty="0" smtClean="0"/>
              <a:t> sati </a:t>
            </a:r>
            <a:r>
              <a:rPr lang="en-GB" b="1" dirty="0" err="1" smtClean="0"/>
              <a:t>prakse</a:t>
            </a:r>
            <a:r>
              <a:rPr lang="en-GB" b="1" dirty="0" smtClean="0"/>
              <a:t> u </a:t>
            </a:r>
            <a:r>
              <a:rPr lang="en-GB" b="1" dirty="0" err="1" smtClean="0"/>
              <a:t>odnosu</a:t>
            </a:r>
            <a:r>
              <a:rPr lang="en-GB" b="1" dirty="0" smtClean="0"/>
              <a:t> na </a:t>
            </a:r>
            <a:r>
              <a:rPr lang="en-GB" b="1" dirty="0" err="1" smtClean="0"/>
              <a:t>redovne</a:t>
            </a:r>
            <a:r>
              <a:rPr lang="en-GB" b="1" dirty="0" smtClean="0"/>
              <a:t> </a:t>
            </a:r>
            <a:r>
              <a:rPr lang="en-GB" b="1" dirty="0" err="1" smtClean="0"/>
              <a:t>studente</a:t>
            </a:r>
            <a:r>
              <a:rPr lang="en-GB" b="1" dirty="0" smtClean="0"/>
              <a:t>.</a:t>
            </a:r>
          </a:p>
          <a:p>
            <a:endParaRPr lang="en-GB" dirty="0"/>
          </a:p>
        </p:txBody>
      </p:sp>
      <p:sp>
        <p:nvSpPr>
          <p:cNvPr id="5" name="Pravokutnik 4"/>
          <p:cNvSpPr/>
          <p:nvPr/>
        </p:nvSpPr>
        <p:spPr>
          <a:xfrm>
            <a:off x="360484" y="570706"/>
            <a:ext cx="2033954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>
                <a:solidFill>
                  <a:prstClr val="black"/>
                </a:solidFill>
              </a:rPr>
              <a:t>Sps Poljoprivreda, smjer Bilinogojstvo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05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31122" y="365125"/>
            <a:ext cx="8522677" cy="1325563"/>
          </a:xfrm>
        </p:spPr>
        <p:txBody>
          <a:bodyPr/>
          <a:lstStyle/>
          <a:p>
            <a:r>
              <a:rPr lang="hr-HR" dirty="0" smtClean="0"/>
              <a:t>Imate </a:t>
            </a:r>
            <a:r>
              <a:rPr lang="hr-HR" dirty="0"/>
              <a:t>li kakav komentar ili prijedlog za poboljšanje prakse?</a:t>
            </a:r>
            <a:r>
              <a:rPr lang="hr-HR" dirty="0" smtClean="0"/>
              <a:t>  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GB" b="1" dirty="0" err="1" smtClean="0"/>
              <a:t>Smatram</a:t>
            </a:r>
            <a:r>
              <a:rPr lang="en-GB" b="1" dirty="0" smtClean="0"/>
              <a:t> da bi </a:t>
            </a:r>
            <a:r>
              <a:rPr lang="en-GB" b="1" dirty="0" err="1" smtClean="0"/>
              <a:t>možda</a:t>
            </a:r>
            <a:r>
              <a:rPr lang="en-GB" b="1" dirty="0" smtClean="0"/>
              <a:t> </a:t>
            </a:r>
            <a:r>
              <a:rPr lang="en-GB" b="1" dirty="0" err="1" smtClean="0"/>
              <a:t>trebali</a:t>
            </a:r>
            <a:r>
              <a:rPr lang="en-GB" b="1" dirty="0" smtClean="0"/>
              <a:t> studenti </a:t>
            </a:r>
            <a:r>
              <a:rPr lang="en-GB" b="1" dirty="0" err="1" smtClean="0"/>
              <a:t>ipak</a:t>
            </a:r>
            <a:r>
              <a:rPr lang="en-GB" b="1" dirty="0" smtClean="0"/>
              <a:t> </a:t>
            </a:r>
            <a:r>
              <a:rPr lang="en-GB" b="1" dirty="0" err="1" smtClean="0"/>
              <a:t>raditi</a:t>
            </a:r>
            <a:r>
              <a:rPr lang="en-GB" b="1" dirty="0" smtClean="0"/>
              <a:t> </a:t>
            </a:r>
            <a:r>
              <a:rPr lang="en-GB" b="1" dirty="0" err="1" smtClean="0"/>
              <a:t>više</a:t>
            </a:r>
            <a:r>
              <a:rPr lang="en-GB" b="1" dirty="0" smtClean="0"/>
              <a:t> </a:t>
            </a:r>
            <a:r>
              <a:rPr lang="en-GB" b="1" dirty="0" err="1" smtClean="0"/>
              <a:t>različitih</a:t>
            </a:r>
            <a:r>
              <a:rPr lang="en-GB" b="1" dirty="0" smtClean="0"/>
              <a:t> </a:t>
            </a:r>
            <a:r>
              <a:rPr lang="en-GB" b="1" dirty="0" err="1" smtClean="0"/>
              <a:t>poslova</a:t>
            </a:r>
            <a:r>
              <a:rPr lang="en-GB" b="1" dirty="0" smtClean="0"/>
              <a:t>.</a:t>
            </a:r>
          </a:p>
          <a:p>
            <a:r>
              <a:rPr lang="en-GB" b="1" dirty="0" err="1" smtClean="0"/>
              <a:t>Obilaziti</a:t>
            </a:r>
            <a:r>
              <a:rPr lang="en-GB" b="1" dirty="0" smtClean="0"/>
              <a:t> </a:t>
            </a:r>
            <a:r>
              <a:rPr lang="en-GB" b="1" dirty="0" err="1" smtClean="0"/>
              <a:t>mjesta</a:t>
            </a:r>
            <a:r>
              <a:rPr lang="en-GB" b="1" dirty="0" smtClean="0"/>
              <a:t> </a:t>
            </a:r>
            <a:r>
              <a:rPr lang="en-GB" b="1" dirty="0" err="1" smtClean="0"/>
              <a:t>gdje</a:t>
            </a:r>
            <a:r>
              <a:rPr lang="en-GB" b="1" dirty="0" smtClean="0"/>
              <a:t> studenti </a:t>
            </a:r>
            <a:r>
              <a:rPr lang="en-GB" b="1" dirty="0" err="1" smtClean="0"/>
              <a:t>obavljaju</a:t>
            </a:r>
            <a:r>
              <a:rPr lang="en-GB" b="1" dirty="0" smtClean="0"/>
              <a:t> </a:t>
            </a:r>
            <a:r>
              <a:rPr lang="en-GB" b="1" dirty="0" err="1" smtClean="0"/>
              <a:t>praksu</a:t>
            </a:r>
            <a:r>
              <a:rPr lang="en-GB" b="1" dirty="0" smtClean="0"/>
              <a:t>. </a:t>
            </a:r>
          </a:p>
          <a:p>
            <a:r>
              <a:rPr lang="en-GB" dirty="0" err="1" smtClean="0"/>
              <a:t>uključivanje</a:t>
            </a:r>
            <a:r>
              <a:rPr lang="en-GB" dirty="0" smtClean="0"/>
              <a:t> </a:t>
            </a:r>
            <a:r>
              <a:rPr lang="en-GB" dirty="0" err="1" smtClean="0"/>
              <a:t>grupacije</a:t>
            </a:r>
            <a:r>
              <a:rPr lang="en-GB" dirty="0" smtClean="0"/>
              <a:t> </a:t>
            </a:r>
            <a:r>
              <a:rPr lang="en-GB" dirty="0" err="1" smtClean="0"/>
              <a:t>studenata</a:t>
            </a:r>
            <a:r>
              <a:rPr lang="en-GB" dirty="0" smtClean="0"/>
              <a:t> u rad </a:t>
            </a:r>
            <a:r>
              <a:rPr lang="en-GB" dirty="0" err="1" smtClean="0"/>
              <a:t>određenog</a:t>
            </a:r>
            <a:r>
              <a:rPr lang="en-GB" dirty="0" smtClean="0"/>
              <a:t> </a:t>
            </a:r>
            <a:r>
              <a:rPr lang="en-GB" dirty="0" err="1" smtClean="0"/>
              <a:t>poduzeća</a:t>
            </a:r>
            <a:r>
              <a:rPr lang="en-GB" dirty="0" smtClean="0"/>
              <a:t>, </a:t>
            </a:r>
            <a:r>
              <a:rPr lang="en-GB" dirty="0" err="1" smtClean="0"/>
              <a:t>kako</a:t>
            </a:r>
            <a:r>
              <a:rPr lang="en-GB" dirty="0" smtClean="0"/>
              <a:t> bi </a:t>
            </a:r>
            <a:r>
              <a:rPr lang="en-GB" dirty="0" err="1" smtClean="0"/>
              <a:t>proširili</a:t>
            </a:r>
            <a:r>
              <a:rPr lang="en-GB" dirty="0" smtClean="0"/>
              <a:t> </a:t>
            </a:r>
            <a:r>
              <a:rPr lang="en-GB" dirty="0" err="1" smtClean="0"/>
              <a:t>svoja</a:t>
            </a:r>
            <a:r>
              <a:rPr lang="en-GB" dirty="0" smtClean="0"/>
              <a:t> </a:t>
            </a:r>
            <a:r>
              <a:rPr lang="en-GB" dirty="0" err="1" smtClean="0"/>
              <a:t>znanja</a:t>
            </a:r>
            <a:r>
              <a:rPr lang="en-GB" dirty="0" smtClean="0"/>
              <a:t>!</a:t>
            </a:r>
          </a:p>
          <a:p>
            <a:r>
              <a:rPr lang="en-GB" b="1" dirty="0" err="1" smtClean="0"/>
              <a:t>Mislim</a:t>
            </a:r>
            <a:r>
              <a:rPr lang="en-GB" b="1" dirty="0" smtClean="0"/>
              <a:t> da bi </a:t>
            </a:r>
            <a:r>
              <a:rPr lang="en-GB" b="1" dirty="0" err="1" smtClean="0"/>
              <a:t>češći</a:t>
            </a:r>
            <a:r>
              <a:rPr lang="en-GB" b="1" dirty="0" smtClean="0"/>
              <a:t> </a:t>
            </a:r>
            <a:r>
              <a:rPr lang="en-GB" b="1" dirty="0" err="1" smtClean="0"/>
              <a:t>sastanci</a:t>
            </a:r>
            <a:r>
              <a:rPr lang="en-GB" b="1" dirty="0" smtClean="0"/>
              <a:t> s </a:t>
            </a:r>
            <a:r>
              <a:rPr lang="en-GB" b="1" dirty="0" err="1" smtClean="0"/>
              <a:t>mentorima</a:t>
            </a:r>
            <a:r>
              <a:rPr lang="en-GB" b="1" dirty="0" smtClean="0"/>
              <a:t> </a:t>
            </a:r>
            <a:r>
              <a:rPr lang="en-GB" b="1" dirty="0" err="1" smtClean="0"/>
              <a:t>doprinijeli</a:t>
            </a:r>
            <a:r>
              <a:rPr lang="en-GB" b="1" dirty="0" smtClean="0"/>
              <a:t> </a:t>
            </a:r>
            <a:r>
              <a:rPr lang="en-GB" b="1" dirty="0" err="1" smtClean="0"/>
              <a:t>boljem</a:t>
            </a:r>
            <a:r>
              <a:rPr lang="en-GB" b="1" dirty="0" smtClean="0"/>
              <a:t> </a:t>
            </a:r>
            <a:r>
              <a:rPr lang="en-GB" b="1" dirty="0" err="1" smtClean="0"/>
              <a:t>razumijevanju</a:t>
            </a:r>
            <a:r>
              <a:rPr lang="en-GB" b="1" dirty="0" smtClean="0"/>
              <a:t> </a:t>
            </a:r>
            <a:r>
              <a:rPr lang="en-GB" b="1" dirty="0" err="1" smtClean="0"/>
              <a:t>zadataka</a:t>
            </a:r>
            <a:r>
              <a:rPr lang="en-GB" b="1" dirty="0" smtClean="0"/>
              <a:t> i </a:t>
            </a:r>
            <a:r>
              <a:rPr lang="en-GB" b="1" dirty="0" err="1" smtClean="0"/>
              <a:t>pružili</a:t>
            </a:r>
            <a:r>
              <a:rPr lang="en-GB" b="1" dirty="0" smtClean="0"/>
              <a:t> </a:t>
            </a:r>
            <a:r>
              <a:rPr lang="en-GB" b="1" dirty="0" err="1" smtClean="0"/>
              <a:t>priliku</a:t>
            </a:r>
            <a:r>
              <a:rPr lang="en-GB" b="1" dirty="0" smtClean="0"/>
              <a:t> za </a:t>
            </a:r>
            <a:r>
              <a:rPr lang="en-GB" b="1" dirty="0" err="1" smtClean="0"/>
              <a:t>postavljanje</a:t>
            </a:r>
            <a:r>
              <a:rPr lang="en-GB" b="1" dirty="0" smtClean="0"/>
              <a:t> </a:t>
            </a:r>
            <a:r>
              <a:rPr lang="en-GB" b="1" dirty="0" err="1" smtClean="0"/>
              <a:t>pitanja</a:t>
            </a:r>
            <a:r>
              <a:rPr lang="en-GB" b="1" dirty="0" smtClean="0"/>
              <a:t> i </a:t>
            </a:r>
            <a:r>
              <a:rPr lang="en-GB" b="1" dirty="0" err="1" smtClean="0"/>
              <a:t>rješavanje</a:t>
            </a:r>
            <a:r>
              <a:rPr lang="en-GB" b="1" dirty="0" smtClean="0"/>
              <a:t> </a:t>
            </a:r>
            <a:r>
              <a:rPr lang="en-GB" b="1" dirty="0" err="1" smtClean="0"/>
              <a:t>problema</a:t>
            </a:r>
            <a:r>
              <a:rPr lang="en-GB" b="1" dirty="0" smtClean="0"/>
              <a:t>.</a:t>
            </a:r>
          </a:p>
          <a:p>
            <a:r>
              <a:rPr lang="en-GB" b="1" dirty="0" err="1" smtClean="0"/>
              <a:t>Nemam</a:t>
            </a:r>
            <a:r>
              <a:rPr lang="en-GB" b="1" dirty="0" smtClean="0"/>
              <a:t>, </a:t>
            </a:r>
            <a:r>
              <a:rPr lang="en-GB" b="1" dirty="0" err="1" smtClean="0"/>
              <a:t>sve</a:t>
            </a:r>
            <a:r>
              <a:rPr lang="en-GB" b="1" dirty="0" smtClean="0"/>
              <a:t> mi je </a:t>
            </a:r>
            <a:r>
              <a:rPr lang="en-GB" b="1" dirty="0" err="1" smtClean="0"/>
              <a:t>bilo</a:t>
            </a:r>
            <a:r>
              <a:rPr lang="en-GB" b="1" dirty="0" smtClean="0"/>
              <a:t> super i </a:t>
            </a:r>
            <a:r>
              <a:rPr lang="en-GB" b="1" dirty="0" err="1" smtClean="0"/>
              <a:t>korisno</a:t>
            </a:r>
            <a:r>
              <a:rPr lang="en-GB" b="1" dirty="0" smtClean="0"/>
              <a:t>.</a:t>
            </a:r>
          </a:p>
          <a:p>
            <a:r>
              <a:rPr lang="en-GB" b="1" dirty="0" err="1" smtClean="0"/>
              <a:t>uvesti</a:t>
            </a:r>
            <a:r>
              <a:rPr lang="en-GB" b="1" dirty="0" smtClean="0"/>
              <a:t> </a:t>
            </a:r>
            <a:r>
              <a:rPr lang="en-GB" b="1" dirty="0" err="1" smtClean="0"/>
              <a:t>ovakvu</a:t>
            </a:r>
            <a:r>
              <a:rPr lang="en-GB" b="1" dirty="0" smtClean="0"/>
              <a:t> </a:t>
            </a:r>
            <a:r>
              <a:rPr lang="en-GB" b="1" dirty="0" err="1" smtClean="0"/>
              <a:t>praksu</a:t>
            </a:r>
            <a:r>
              <a:rPr lang="en-GB" b="1" dirty="0" smtClean="0"/>
              <a:t> na </a:t>
            </a:r>
            <a:r>
              <a:rPr lang="en-GB" b="1" dirty="0" err="1" smtClean="0"/>
              <a:t>ranijim</a:t>
            </a:r>
            <a:r>
              <a:rPr lang="en-GB" b="1" dirty="0" smtClean="0"/>
              <a:t> </a:t>
            </a:r>
            <a:r>
              <a:rPr lang="en-GB" b="1" dirty="0" err="1" smtClean="0"/>
              <a:t>godinama</a:t>
            </a:r>
            <a:r>
              <a:rPr lang="en-GB" b="1" dirty="0" smtClean="0"/>
              <a:t> </a:t>
            </a:r>
            <a:r>
              <a:rPr lang="en-GB" b="1" dirty="0" err="1" smtClean="0"/>
              <a:t>studija</a:t>
            </a:r>
            <a:endParaRPr lang="en-GB" b="1" dirty="0" smtClean="0"/>
          </a:p>
          <a:p>
            <a:r>
              <a:rPr lang="en-GB" dirty="0" err="1" smtClean="0"/>
              <a:t>Nemam</a:t>
            </a:r>
            <a:r>
              <a:rPr lang="en-GB" dirty="0" smtClean="0"/>
              <a:t>, </a:t>
            </a:r>
            <a:r>
              <a:rPr lang="en-GB" dirty="0" err="1" smtClean="0"/>
              <a:t>mentori</a:t>
            </a:r>
            <a:r>
              <a:rPr lang="en-GB" dirty="0" smtClean="0"/>
              <a:t> na </a:t>
            </a:r>
            <a:r>
              <a:rPr lang="en-GB" dirty="0" err="1" smtClean="0"/>
              <a:t>učilištu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bili</a:t>
            </a:r>
            <a:r>
              <a:rPr lang="en-GB" dirty="0" smtClean="0"/>
              <a:t> super </a:t>
            </a:r>
            <a:r>
              <a:rPr lang="en-GB" dirty="0" err="1" smtClean="0"/>
              <a:t>kao</a:t>
            </a:r>
            <a:r>
              <a:rPr lang="en-GB" dirty="0" smtClean="0"/>
              <a:t> i </a:t>
            </a:r>
            <a:r>
              <a:rPr lang="en-GB" dirty="0" err="1" smtClean="0"/>
              <a:t>koordinatorica</a:t>
            </a:r>
            <a:r>
              <a:rPr lang="en-GB" dirty="0" smtClean="0"/>
              <a:t> </a:t>
            </a:r>
            <a:r>
              <a:rPr lang="en-GB" dirty="0" err="1" smtClean="0"/>
              <a:t>koja</a:t>
            </a:r>
            <a:r>
              <a:rPr lang="en-GB" dirty="0" smtClean="0"/>
              <a:t> je </a:t>
            </a:r>
            <a:r>
              <a:rPr lang="en-GB" dirty="0" err="1" smtClean="0"/>
              <a:t>pronašla</a:t>
            </a:r>
            <a:r>
              <a:rPr lang="en-GB" dirty="0" smtClean="0"/>
              <a:t> </a:t>
            </a:r>
            <a:r>
              <a:rPr lang="en-GB" dirty="0" err="1" smtClean="0"/>
              <a:t>mjesto</a:t>
            </a:r>
            <a:r>
              <a:rPr lang="en-GB" dirty="0" smtClean="0"/>
              <a:t> </a:t>
            </a:r>
            <a:r>
              <a:rPr lang="en-GB" dirty="0" err="1" smtClean="0"/>
              <a:t>gdje</a:t>
            </a:r>
            <a:r>
              <a:rPr lang="en-GB" dirty="0" smtClean="0"/>
              <a:t> </a:t>
            </a:r>
            <a:r>
              <a:rPr lang="en-GB" dirty="0" err="1" smtClean="0"/>
              <a:t>sam</a:t>
            </a:r>
            <a:r>
              <a:rPr lang="en-GB" dirty="0" smtClean="0"/>
              <a:t> </a:t>
            </a:r>
            <a:r>
              <a:rPr lang="en-GB" dirty="0" err="1" smtClean="0"/>
              <a:t>odrađivala</a:t>
            </a:r>
            <a:r>
              <a:rPr lang="en-GB" dirty="0" smtClean="0"/>
              <a:t> </a:t>
            </a:r>
            <a:r>
              <a:rPr lang="en-GB" dirty="0" err="1" smtClean="0"/>
              <a:t>praksu</a:t>
            </a:r>
            <a:r>
              <a:rPr lang="en-GB" dirty="0" smtClean="0"/>
              <a:t>.</a:t>
            </a:r>
          </a:p>
          <a:p>
            <a:r>
              <a:rPr lang="en-GB" dirty="0" smtClean="0"/>
              <a:t> -</a:t>
            </a:r>
          </a:p>
          <a:p>
            <a:r>
              <a:rPr lang="en-GB" dirty="0" smtClean="0"/>
              <a:t> -</a:t>
            </a:r>
          </a:p>
          <a:p>
            <a:r>
              <a:rPr lang="en-GB" b="1" dirty="0" err="1" smtClean="0"/>
              <a:t>možda</a:t>
            </a:r>
            <a:r>
              <a:rPr lang="en-GB" b="1" dirty="0" smtClean="0"/>
              <a:t> bi </a:t>
            </a:r>
            <a:r>
              <a:rPr lang="en-GB" b="1" dirty="0" err="1" smtClean="0"/>
              <a:t>trebal</a:t>
            </a:r>
            <a:r>
              <a:rPr lang="en-GB" b="1" dirty="0" smtClean="0"/>
              <a:t> </a:t>
            </a:r>
            <a:r>
              <a:rPr lang="en-GB" b="1" dirty="0" err="1" smtClean="0"/>
              <a:t>biti</a:t>
            </a:r>
            <a:r>
              <a:rPr lang="en-GB" b="1" dirty="0" smtClean="0"/>
              <a:t> </a:t>
            </a:r>
            <a:r>
              <a:rPr lang="en-GB" b="1" dirty="0" err="1" smtClean="0"/>
              <a:t>više</a:t>
            </a:r>
            <a:r>
              <a:rPr lang="en-GB" b="1" dirty="0" smtClean="0"/>
              <a:t> sati </a:t>
            </a:r>
            <a:r>
              <a:rPr lang="en-GB" b="1" dirty="0" err="1" smtClean="0"/>
              <a:t>prakse</a:t>
            </a:r>
            <a:r>
              <a:rPr lang="en-GB" b="1" dirty="0" smtClean="0"/>
              <a:t> </a:t>
            </a:r>
            <a:r>
              <a:rPr lang="en-GB" b="1" dirty="0" err="1" smtClean="0"/>
              <a:t>jer</a:t>
            </a:r>
            <a:r>
              <a:rPr lang="en-GB" b="1" dirty="0" smtClean="0"/>
              <a:t> </a:t>
            </a:r>
            <a:r>
              <a:rPr lang="en-GB" b="1" dirty="0" err="1" smtClean="0"/>
              <a:t>dosta</a:t>
            </a:r>
            <a:r>
              <a:rPr lang="en-GB" b="1" dirty="0" smtClean="0"/>
              <a:t> </a:t>
            </a:r>
            <a:r>
              <a:rPr lang="en-GB" b="1" dirty="0" err="1" smtClean="0"/>
              <a:t>vremena</a:t>
            </a:r>
            <a:r>
              <a:rPr lang="en-GB" b="1" dirty="0" smtClean="0"/>
              <a:t> </a:t>
            </a:r>
            <a:r>
              <a:rPr lang="en-GB" b="1" dirty="0" err="1" smtClean="0"/>
              <a:t>prođe</a:t>
            </a:r>
            <a:r>
              <a:rPr lang="en-GB" b="1" dirty="0" smtClean="0"/>
              <a:t> u </a:t>
            </a:r>
            <a:r>
              <a:rPr lang="en-GB" b="1" dirty="0" err="1" smtClean="0"/>
              <a:t>upoznavanju</a:t>
            </a:r>
            <a:r>
              <a:rPr lang="en-GB" b="1" dirty="0" smtClean="0"/>
              <a:t> </a:t>
            </a:r>
            <a:r>
              <a:rPr lang="en-GB" b="1" dirty="0" err="1" smtClean="0"/>
              <a:t>radnog</a:t>
            </a:r>
            <a:r>
              <a:rPr lang="en-GB" b="1" dirty="0" smtClean="0"/>
              <a:t> </a:t>
            </a:r>
            <a:r>
              <a:rPr lang="en-GB" b="1" dirty="0" err="1" smtClean="0"/>
              <a:t>mjesta</a:t>
            </a:r>
            <a:endParaRPr lang="en-GB" b="1" dirty="0" smtClean="0"/>
          </a:p>
          <a:p>
            <a:r>
              <a:rPr lang="en-GB" dirty="0" err="1" smtClean="0"/>
              <a:t>sam</a:t>
            </a:r>
            <a:r>
              <a:rPr lang="en-GB" dirty="0" smtClean="0"/>
              <a:t> </a:t>
            </a:r>
            <a:r>
              <a:rPr lang="en-GB" dirty="0" err="1" smtClean="0"/>
              <a:t>tijek</a:t>
            </a:r>
            <a:r>
              <a:rPr lang="en-GB" dirty="0" smtClean="0"/>
              <a:t> i plan </a:t>
            </a:r>
            <a:r>
              <a:rPr lang="en-GB" dirty="0" err="1" smtClean="0"/>
              <a:t>odrade</a:t>
            </a:r>
            <a:r>
              <a:rPr lang="en-GB" dirty="0" smtClean="0"/>
              <a:t> </a:t>
            </a:r>
            <a:r>
              <a:rPr lang="en-GB" dirty="0" err="1" smtClean="0"/>
              <a:t>prakse</a:t>
            </a:r>
            <a:r>
              <a:rPr lang="en-GB" dirty="0" smtClean="0"/>
              <a:t> je ok i </a:t>
            </a:r>
            <a:r>
              <a:rPr lang="en-GB" dirty="0" err="1" smtClean="0"/>
              <a:t>tu</a:t>
            </a:r>
            <a:r>
              <a:rPr lang="en-GB" dirty="0" smtClean="0"/>
              <a:t> </a:t>
            </a:r>
            <a:r>
              <a:rPr lang="en-GB" dirty="0" err="1" smtClean="0"/>
              <a:t>nemam</a:t>
            </a:r>
            <a:r>
              <a:rPr lang="en-GB" dirty="0" smtClean="0"/>
              <a:t> </a:t>
            </a:r>
            <a:r>
              <a:rPr lang="en-GB" dirty="0" err="1" smtClean="0"/>
              <a:t>komentar</a:t>
            </a:r>
            <a:endParaRPr lang="en-GB" dirty="0" smtClean="0"/>
          </a:p>
          <a:p>
            <a:r>
              <a:rPr lang="en-GB" dirty="0" smtClean="0"/>
              <a:t> -</a:t>
            </a:r>
          </a:p>
          <a:p>
            <a:r>
              <a:rPr lang="en-GB" b="1" dirty="0" smtClean="0"/>
              <a:t>Da </a:t>
            </a:r>
            <a:r>
              <a:rPr lang="en-GB" b="1" dirty="0" err="1" smtClean="0"/>
              <a:t>imamo</a:t>
            </a:r>
            <a:r>
              <a:rPr lang="en-GB" b="1" dirty="0" smtClean="0"/>
              <a:t> </a:t>
            </a:r>
            <a:r>
              <a:rPr lang="en-GB" b="1" dirty="0" err="1" smtClean="0"/>
              <a:t>isto</a:t>
            </a:r>
            <a:r>
              <a:rPr lang="en-GB" b="1" dirty="0" smtClean="0"/>
              <a:t> sati </a:t>
            </a:r>
            <a:r>
              <a:rPr lang="en-GB" b="1" dirty="0" err="1" smtClean="0"/>
              <a:t>kao</a:t>
            </a:r>
            <a:r>
              <a:rPr lang="en-GB" b="1" dirty="0" smtClean="0"/>
              <a:t> i </a:t>
            </a:r>
            <a:r>
              <a:rPr lang="en-GB" b="1" dirty="0" err="1" smtClean="0"/>
              <a:t>redovn</a:t>
            </a:r>
            <a:r>
              <a:rPr lang="hr-HR" b="1" dirty="0" smtClean="0"/>
              <a:t>i</a:t>
            </a:r>
            <a:r>
              <a:rPr lang="en-GB" b="1" dirty="0" smtClean="0"/>
              <a:t>, da bi i mi </a:t>
            </a:r>
            <a:r>
              <a:rPr lang="en-GB" b="1" dirty="0" err="1" smtClean="0"/>
              <a:t>uspjeli</a:t>
            </a:r>
            <a:r>
              <a:rPr lang="en-GB" b="1" dirty="0" smtClean="0"/>
              <a:t> </a:t>
            </a:r>
            <a:r>
              <a:rPr lang="en-GB" b="1" dirty="0" err="1" smtClean="0"/>
              <a:t>steći</a:t>
            </a:r>
            <a:r>
              <a:rPr lang="en-GB" b="1" dirty="0" smtClean="0"/>
              <a:t> </a:t>
            </a:r>
            <a:r>
              <a:rPr lang="en-GB" b="1" dirty="0" err="1" smtClean="0"/>
              <a:t>više</a:t>
            </a:r>
            <a:r>
              <a:rPr lang="en-GB" b="1" dirty="0" smtClean="0"/>
              <a:t> </a:t>
            </a:r>
            <a:r>
              <a:rPr lang="en-GB" b="1" dirty="0" err="1" smtClean="0"/>
              <a:t>znanja</a:t>
            </a:r>
            <a:r>
              <a:rPr lang="en-GB" dirty="0" smtClean="0"/>
              <a:t>.</a:t>
            </a:r>
          </a:p>
          <a:p>
            <a:r>
              <a:rPr lang="en-GB" dirty="0" smtClean="0"/>
              <a:t> -</a:t>
            </a:r>
          </a:p>
          <a:p>
            <a:r>
              <a:rPr lang="en-GB" b="1" dirty="0" err="1" smtClean="0"/>
              <a:t>Smatram</a:t>
            </a:r>
            <a:r>
              <a:rPr lang="en-GB" b="1" dirty="0" smtClean="0"/>
              <a:t> </a:t>
            </a:r>
            <a:r>
              <a:rPr lang="en-GB" b="1" dirty="0" err="1" smtClean="0"/>
              <a:t>kako</a:t>
            </a:r>
            <a:r>
              <a:rPr lang="en-GB" b="1" dirty="0" smtClean="0"/>
              <a:t> je </a:t>
            </a:r>
            <a:r>
              <a:rPr lang="en-GB" b="1" dirty="0" err="1" smtClean="0"/>
              <a:t>stručna</a:t>
            </a:r>
            <a:r>
              <a:rPr lang="en-GB" b="1" dirty="0" smtClean="0"/>
              <a:t> </a:t>
            </a:r>
            <a:r>
              <a:rPr lang="en-GB" b="1" dirty="0" err="1" smtClean="0"/>
              <a:t>praksa</a:t>
            </a:r>
            <a:r>
              <a:rPr lang="en-GB" b="1" dirty="0" smtClean="0"/>
              <a:t> dobro </a:t>
            </a:r>
            <a:r>
              <a:rPr lang="en-GB" b="1" dirty="0" err="1" smtClean="0"/>
              <a:t>uređena</a:t>
            </a:r>
            <a:r>
              <a:rPr lang="en-GB" b="1" dirty="0" smtClean="0"/>
              <a:t> </a:t>
            </a:r>
            <a:r>
              <a:rPr lang="en-GB" b="1" dirty="0" err="1" smtClean="0"/>
              <a:t>te</a:t>
            </a:r>
            <a:r>
              <a:rPr lang="en-GB" b="1" dirty="0" smtClean="0"/>
              <a:t> </a:t>
            </a:r>
            <a:r>
              <a:rPr lang="en-GB" b="1" dirty="0" err="1" smtClean="0"/>
              <a:t>su</a:t>
            </a:r>
            <a:r>
              <a:rPr lang="en-GB" b="1" dirty="0" smtClean="0"/>
              <a:t> </a:t>
            </a:r>
            <a:r>
              <a:rPr lang="en-GB" b="1" dirty="0" err="1" smtClean="0"/>
              <a:t>informacije</a:t>
            </a:r>
            <a:r>
              <a:rPr lang="en-GB" b="1" dirty="0" smtClean="0"/>
              <a:t> </a:t>
            </a:r>
            <a:r>
              <a:rPr lang="en-GB" b="1" dirty="0" err="1" smtClean="0"/>
              <a:t>koje</a:t>
            </a:r>
            <a:r>
              <a:rPr lang="en-GB" b="1" dirty="0" smtClean="0"/>
              <a:t> </a:t>
            </a:r>
            <a:r>
              <a:rPr lang="en-GB" b="1" dirty="0" err="1" smtClean="0"/>
              <a:t>dobivamo</a:t>
            </a:r>
            <a:r>
              <a:rPr lang="en-GB" b="1" dirty="0" smtClean="0"/>
              <a:t> od </a:t>
            </a:r>
            <a:r>
              <a:rPr lang="en-GB" b="1" dirty="0" err="1" smtClean="0"/>
              <a:t>voditelja</a:t>
            </a:r>
            <a:r>
              <a:rPr lang="en-GB" b="1" dirty="0" smtClean="0"/>
              <a:t> </a:t>
            </a:r>
            <a:r>
              <a:rPr lang="en-GB" b="1" dirty="0" err="1" smtClean="0"/>
              <a:t>prakse</a:t>
            </a:r>
            <a:r>
              <a:rPr lang="en-GB" b="1" dirty="0" smtClean="0"/>
              <a:t> i </a:t>
            </a:r>
            <a:r>
              <a:rPr lang="en-GB" b="1" dirty="0" err="1" smtClean="0"/>
              <a:t>mentora</a:t>
            </a:r>
            <a:r>
              <a:rPr lang="en-GB" b="1" dirty="0" smtClean="0"/>
              <a:t> </a:t>
            </a:r>
            <a:r>
              <a:rPr lang="en-GB" b="1" dirty="0" err="1" smtClean="0"/>
              <a:t>detaljne</a:t>
            </a:r>
            <a:r>
              <a:rPr lang="en-GB" b="1" dirty="0" smtClean="0"/>
              <a:t>, </a:t>
            </a:r>
            <a:r>
              <a:rPr lang="en-GB" b="1" dirty="0" err="1" smtClean="0"/>
              <a:t>pravovremene</a:t>
            </a:r>
            <a:r>
              <a:rPr lang="en-GB" b="1" dirty="0" smtClean="0"/>
              <a:t> i dobro </a:t>
            </a:r>
            <a:r>
              <a:rPr lang="en-GB" b="1" dirty="0" err="1" smtClean="0"/>
              <a:t>razjašnjene</a:t>
            </a:r>
            <a:r>
              <a:rPr lang="en-GB" b="1" dirty="0" smtClean="0"/>
              <a:t> </a:t>
            </a:r>
            <a:r>
              <a:rPr lang="en-GB" b="1" dirty="0" err="1" smtClean="0"/>
              <a:t>te</a:t>
            </a:r>
            <a:r>
              <a:rPr lang="en-GB" b="1" dirty="0" smtClean="0"/>
              <a:t> </a:t>
            </a:r>
            <a:r>
              <a:rPr lang="en-GB" b="1" dirty="0" err="1" smtClean="0"/>
              <a:t>nemam</a:t>
            </a:r>
            <a:r>
              <a:rPr lang="en-GB" b="1" dirty="0" smtClean="0"/>
              <a:t> </a:t>
            </a:r>
            <a:r>
              <a:rPr lang="en-GB" b="1" dirty="0" err="1" smtClean="0"/>
              <a:t>nikakvih</a:t>
            </a:r>
            <a:r>
              <a:rPr lang="en-GB" b="1" dirty="0" smtClean="0"/>
              <a:t> </a:t>
            </a:r>
            <a:r>
              <a:rPr lang="en-GB" b="1" dirty="0" err="1" smtClean="0"/>
              <a:t>prijedloga</a:t>
            </a:r>
            <a:r>
              <a:rPr lang="en-GB" b="1" dirty="0" smtClean="0"/>
              <a:t> za </a:t>
            </a:r>
            <a:r>
              <a:rPr lang="en-GB" b="1" dirty="0" err="1" smtClean="0"/>
              <a:t>njeno</a:t>
            </a:r>
            <a:r>
              <a:rPr lang="en-GB" b="1" dirty="0" smtClean="0"/>
              <a:t> </a:t>
            </a:r>
            <a:r>
              <a:rPr lang="en-GB" b="1" dirty="0" err="1" smtClean="0"/>
              <a:t>poboljšanje</a:t>
            </a:r>
            <a:r>
              <a:rPr lang="en-GB" b="1" dirty="0" smtClean="0"/>
              <a:t>.</a:t>
            </a:r>
          </a:p>
          <a:p>
            <a:endParaRPr lang="en-GB" b="1" dirty="0"/>
          </a:p>
        </p:txBody>
      </p:sp>
      <p:sp>
        <p:nvSpPr>
          <p:cNvPr id="5" name="Pravokutnik 4"/>
          <p:cNvSpPr/>
          <p:nvPr/>
        </p:nvSpPr>
        <p:spPr>
          <a:xfrm>
            <a:off x="360484" y="570706"/>
            <a:ext cx="2033954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>
                <a:solidFill>
                  <a:prstClr val="black"/>
                </a:solidFill>
              </a:rPr>
              <a:t>Sps Poljoprivreda, smjer Bilinogojstvo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25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afikon 7"/>
          <p:cNvGraphicFramePr>
            <a:graphicFrameLocks/>
          </p:cNvGraphicFramePr>
          <p:nvPr/>
        </p:nvGraphicFramePr>
        <p:xfrm>
          <a:off x="2181225" y="281354"/>
          <a:ext cx="9201150" cy="6348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Pravokutnik 11"/>
          <p:cNvSpPr/>
          <p:nvPr/>
        </p:nvSpPr>
        <p:spPr>
          <a:xfrm>
            <a:off x="147271" y="1203752"/>
            <a:ext cx="2033954" cy="254177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 err="1">
                <a:solidFill>
                  <a:prstClr val="black"/>
                </a:solidFill>
              </a:rPr>
              <a:t>Sps</a:t>
            </a:r>
            <a:r>
              <a:rPr lang="hr-HR" b="1" dirty="0">
                <a:solidFill>
                  <a:prstClr val="black"/>
                </a:solidFill>
              </a:rPr>
              <a:t> Poljoprivreda, smjer </a:t>
            </a:r>
            <a:r>
              <a:rPr lang="hr-HR" b="1" dirty="0" err="1" smtClean="0">
                <a:solidFill>
                  <a:prstClr val="black"/>
                </a:solidFill>
              </a:rPr>
              <a:t>Zootehnika</a:t>
            </a:r>
            <a:r>
              <a:rPr lang="hr-HR" b="1" dirty="0" smtClean="0"/>
              <a:t>- </a:t>
            </a:r>
            <a:r>
              <a:rPr lang="hr-HR" dirty="0">
                <a:solidFill>
                  <a:schemeClr val="tx1"/>
                </a:solidFill>
              </a:rPr>
              <a:t>Anketu je ispunilo </a:t>
            </a:r>
            <a:r>
              <a:rPr lang="hr-HR" dirty="0" smtClean="0">
                <a:solidFill>
                  <a:schemeClr val="tx1"/>
                </a:solidFill>
              </a:rPr>
              <a:t>10 studenata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657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628900" y="365125"/>
            <a:ext cx="8724900" cy="1325563"/>
          </a:xfrm>
        </p:spPr>
        <p:txBody>
          <a:bodyPr/>
          <a:lstStyle/>
          <a:p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aspekte</a:t>
            </a:r>
            <a:r>
              <a:rPr lang="en-GB" dirty="0" smtClean="0"/>
              <a:t> </a:t>
            </a:r>
            <a:r>
              <a:rPr lang="en-GB" dirty="0" err="1" smtClean="0"/>
              <a:t>prakse</a:t>
            </a:r>
            <a:r>
              <a:rPr lang="en-GB" dirty="0" smtClean="0"/>
              <a:t> </a:t>
            </a:r>
            <a:r>
              <a:rPr lang="en-GB" dirty="0" err="1" smtClean="0"/>
              <a:t>smatrate</a:t>
            </a:r>
            <a:r>
              <a:rPr lang="en-GB" dirty="0" smtClean="0"/>
              <a:t> </a:t>
            </a:r>
            <a:r>
              <a:rPr lang="en-GB" dirty="0" err="1" smtClean="0"/>
              <a:t>najkorisnijima</a:t>
            </a:r>
            <a:r>
              <a:rPr lang="en-GB" dirty="0" smtClean="0"/>
              <a:t> i </a:t>
            </a:r>
            <a:r>
              <a:rPr lang="en-GB" dirty="0" err="1" smtClean="0"/>
              <a:t>zašto</a:t>
            </a:r>
            <a:r>
              <a:rPr lang="en-GB" dirty="0" smtClean="0"/>
              <a:t>?</a:t>
            </a:r>
            <a:r>
              <a:rPr lang="hr-HR" dirty="0" smtClean="0"/>
              <a:t> 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b="1" dirty="0" err="1" smtClean="0"/>
              <a:t>Upoznavanje</a:t>
            </a:r>
            <a:r>
              <a:rPr lang="en-GB" b="1" dirty="0" smtClean="0"/>
              <a:t> </a:t>
            </a:r>
            <a:r>
              <a:rPr lang="en-GB" b="1" dirty="0" err="1" smtClean="0"/>
              <a:t>novih</a:t>
            </a:r>
            <a:r>
              <a:rPr lang="en-GB" b="1" dirty="0" smtClean="0"/>
              <a:t> </a:t>
            </a:r>
            <a:r>
              <a:rPr lang="en-GB" b="1" dirty="0" err="1" smtClean="0"/>
              <a:t>ljudi</a:t>
            </a:r>
            <a:r>
              <a:rPr lang="en-GB" b="1" dirty="0" smtClean="0"/>
              <a:t> i </a:t>
            </a:r>
            <a:r>
              <a:rPr lang="en-GB" b="1" dirty="0" err="1" smtClean="0"/>
              <a:t>stjecanje</a:t>
            </a:r>
            <a:r>
              <a:rPr lang="en-GB" b="1" dirty="0" smtClean="0"/>
              <a:t> </a:t>
            </a:r>
            <a:r>
              <a:rPr lang="en-GB" b="1" dirty="0" err="1" smtClean="0"/>
              <a:t>iskustva</a:t>
            </a:r>
            <a:r>
              <a:rPr lang="en-GB" b="1" dirty="0" smtClean="0"/>
              <a:t> za </a:t>
            </a:r>
            <a:r>
              <a:rPr lang="en-GB" b="1" dirty="0" err="1" smtClean="0"/>
              <a:t>buduće</a:t>
            </a:r>
            <a:r>
              <a:rPr lang="en-GB" b="1" dirty="0" smtClean="0"/>
              <a:t> </a:t>
            </a:r>
            <a:r>
              <a:rPr lang="en-GB" b="1" dirty="0" err="1" smtClean="0"/>
              <a:t>radno</a:t>
            </a:r>
            <a:r>
              <a:rPr lang="en-GB" b="1" dirty="0" smtClean="0"/>
              <a:t> </a:t>
            </a:r>
            <a:r>
              <a:rPr lang="en-GB" b="1" dirty="0" err="1" smtClean="0"/>
              <a:t>mjesto</a:t>
            </a:r>
            <a:r>
              <a:rPr lang="en-GB" b="1" dirty="0" smtClean="0"/>
              <a:t>. </a:t>
            </a:r>
          </a:p>
          <a:p>
            <a:r>
              <a:rPr lang="en-GB" dirty="0" err="1" smtClean="0"/>
              <a:t>Upoznavanje</a:t>
            </a:r>
            <a:r>
              <a:rPr lang="en-GB" dirty="0" smtClean="0"/>
              <a:t> </a:t>
            </a:r>
            <a:r>
              <a:rPr lang="en-GB" dirty="0" err="1" smtClean="0"/>
              <a:t>novih</a:t>
            </a:r>
            <a:r>
              <a:rPr lang="en-GB" dirty="0" smtClean="0"/>
              <a:t> </a:t>
            </a:r>
            <a:r>
              <a:rPr lang="en-GB" dirty="0" err="1" smtClean="0"/>
              <a:t>ljudi</a:t>
            </a:r>
            <a:r>
              <a:rPr lang="en-GB" dirty="0" smtClean="0"/>
              <a:t> i </a:t>
            </a:r>
            <a:r>
              <a:rPr lang="en-GB" dirty="0" err="1" smtClean="0"/>
              <a:t>poslova</a:t>
            </a:r>
            <a:r>
              <a:rPr lang="en-GB" dirty="0" smtClean="0"/>
              <a:t> </a:t>
            </a:r>
            <a:r>
              <a:rPr lang="en-GB" dirty="0" err="1" smtClean="0"/>
              <a:t>koji</a:t>
            </a:r>
            <a:r>
              <a:rPr lang="en-GB" dirty="0" smtClean="0"/>
              <a:t> bi </a:t>
            </a:r>
            <a:r>
              <a:rPr lang="en-GB" dirty="0" err="1" smtClean="0"/>
              <a:t>mogli</a:t>
            </a:r>
            <a:r>
              <a:rPr lang="en-GB" dirty="0" smtClean="0"/>
              <a:t> </a:t>
            </a:r>
            <a:r>
              <a:rPr lang="en-GB" dirty="0" err="1" smtClean="0"/>
              <a:t>raditi</a:t>
            </a:r>
            <a:r>
              <a:rPr lang="en-GB" dirty="0" smtClean="0"/>
              <a:t> u </a:t>
            </a:r>
            <a:r>
              <a:rPr lang="en-GB" dirty="0" err="1" smtClean="0"/>
              <a:t>buducnosti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Ja</a:t>
            </a:r>
            <a:r>
              <a:rPr lang="en-GB" dirty="0" smtClean="0"/>
              <a:t> </a:t>
            </a:r>
            <a:r>
              <a:rPr lang="en-GB" dirty="0" err="1" smtClean="0"/>
              <a:t>smatram</a:t>
            </a:r>
            <a:r>
              <a:rPr lang="en-GB" dirty="0" smtClean="0"/>
              <a:t> da je </a:t>
            </a:r>
            <a:r>
              <a:rPr lang="en-GB" dirty="0" err="1" smtClean="0"/>
              <a:t>najkorisnije</a:t>
            </a:r>
            <a:r>
              <a:rPr lang="en-GB" dirty="0" smtClean="0"/>
              <a:t> </a:t>
            </a:r>
            <a:r>
              <a:rPr lang="en-GB" dirty="0" err="1" smtClean="0"/>
              <a:t>baš</a:t>
            </a:r>
            <a:r>
              <a:rPr lang="en-GB" dirty="0" smtClean="0"/>
              <a:t> to </a:t>
            </a:r>
            <a:r>
              <a:rPr lang="en-GB" dirty="0" err="1" smtClean="0"/>
              <a:t>što</a:t>
            </a:r>
            <a:r>
              <a:rPr lang="en-GB" dirty="0" smtClean="0"/>
              <a:t> </a:t>
            </a:r>
            <a:r>
              <a:rPr lang="en-GB" b="1" dirty="0" err="1" smtClean="0"/>
              <a:t>teoriju</a:t>
            </a:r>
            <a:r>
              <a:rPr lang="en-GB" b="1" dirty="0" smtClean="0"/>
              <a:t> </a:t>
            </a:r>
            <a:r>
              <a:rPr lang="en-GB" b="1" dirty="0" err="1" smtClean="0"/>
              <a:t>koristimo</a:t>
            </a:r>
            <a:r>
              <a:rPr lang="en-GB" b="1" dirty="0" smtClean="0"/>
              <a:t> u </a:t>
            </a:r>
            <a:r>
              <a:rPr lang="en-GB" b="1" dirty="0" err="1" smtClean="0"/>
              <a:t>praksi</a:t>
            </a:r>
            <a:r>
              <a:rPr lang="en-GB" b="1" dirty="0" smtClean="0"/>
              <a:t> </a:t>
            </a:r>
            <a:r>
              <a:rPr lang="en-GB" b="1" dirty="0" err="1" smtClean="0"/>
              <a:t>jer</a:t>
            </a:r>
            <a:r>
              <a:rPr lang="en-GB" b="1" dirty="0" smtClean="0"/>
              <a:t> je </a:t>
            </a:r>
            <a:r>
              <a:rPr lang="en-GB" b="1" dirty="0" err="1" smtClean="0"/>
              <a:t>puno</a:t>
            </a:r>
            <a:r>
              <a:rPr lang="en-GB" b="1" dirty="0" smtClean="0"/>
              <a:t> </a:t>
            </a:r>
            <a:r>
              <a:rPr lang="en-GB" b="1" dirty="0" err="1" smtClean="0"/>
              <a:t>lakše</a:t>
            </a:r>
            <a:r>
              <a:rPr lang="en-GB" b="1" dirty="0" smtClean="0"/>
              <a:t> </a:t>
            </a:r>
            <a:r>
              <a:rPr lang="en-GB" b="1" dirty="0" err="1" smtClean="0"/>
              <a:t>naučiti</a:t>
            </a:r>
            <a:r>
              <a:rPr lang="en-GB" b="1" dirty="0" smtClean="0"/>
              <a:t> </a:t>
            </a:r>
            <a:r>
              <a:rPr lang="en-GB" b="1" dirty="0" err="1" smtClean="0"/>
              <a:t>kroz</a:t>
            </a:r>
            <a:r>
              <a:rPr lang="en-GB" b="1" dirty="0" smtClean="0"/>
              <a:t> </a:t>
            </a:r>
            <a:r>
              <a:rPr lang="en-GB" b="1" dirty="0" err="1" smtClean="0"/>
              <a:t>praksu</a:t>
            </a:r>
            <a:r>
              <a:rPr lang="en-GB" b="1" dirty="0" smtClean="0"/>
              <a:t> </a:t>
            </a:r>
            <a:r>
              <a:rPr lang="en-GB" b="1" dirty="0" err="1" smtClean="0"/>
              <a:t>nego</a:t>
            </a:r>
            <a:r>
              <a:rPr lang="en-GB" b="1" dirty="0" smtClean="0"/>
              <a:t> </a:t>
            </a:r>
            <a:r>
              <a:rPr lang="en-GB" b="1" dirty="0" err="1" smtClean="0"/>
              <a:t>kroz</a:t>
            </a:r>
            <a:r>
              <a:rPr lang="en-GB" b="1" dirty="0" smtClean="0"/>
              <a:t> </a:t>
            </a:r>
            <a:r>
              <a:rPr lang="en-GB" b="1" dirty="0" err="1" smtClean="0"/>
              <a:t>teoriju</a:t>
            </a:r>
            <a:r>
              <a:rPr lang="en-GB" dirty="0" smtClean="0"/>
              <a:t> </a:t>
            </a:r>
            <a:r>
              <a:rPr lang="en-GB" dirty="0" err="1" smtClean="0"/>
              <a:t>barem</a:t>
            </a:r>
            <a:r>
              <a:rPr lang="en-GB" dirty="0" smtClean="0"/>
              <a:t>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mojem</a:t>
            </a:r>
            <a:r>
              <a:rPr lang="en-GB" dirty="0" smtClean="0"/>
              <a:t> </a:t>
            </a:r>
            <a:r>
              <a:rPr lang="en-GB" dirty="0" err="1" smtClean="0"/>
              <a:t>mišljenju</a:t>
            </a:r>
            <a:r>
              <a:rPr lang="en-GB" dirty="0" smtClean="0"/>
              <a:t>. </a:t>
            </a:r>
            <a:r>
              <a:rPr lang="en-GB" dirty="0" err="1" smtClean="0"/>
              <a:t>Zato</a:t>
            </a:r>
            <a:r>
              <a:rPr lang="en-GB" dirty="0" smtClean="0"/>
              <a:t> je ova </a:t>
            </a:r>
            <a:r>
              <a:rPr lang="en-GB" dirty="0" err="1" smtClean="0"/>
              <a:t>stručna</a:t>
            </a:r>
            <a:r>
              <a:rPr lang="en-GB" dirty="0" smtClean="0"/>
              <a:t> </a:t>
            </a:r>
            <a:r>
              <a:rPr lang="en-GB" dirty="0" err="1" smtClean="0"/>
              <a:t>praksa</a:t>
            </a:r>
            <a:r>
              <a:rPr lang="en-GB" dirty="0" smtClean="0"/>
              <a:t> </a:t>
            </a:r>
            <a:r>
              <a:rPr lang="en-GB" dirty="0" err="1" smtClean="0"/>
              <a:t>toliko</a:t>
            </a:r>
            <a:r>
              <a:rPr lang="en-GB" dirty="0" smtClean="0"/>
              <a:t> </a:t>
            </a:r>
            <a:r>
              <a:rPr lang="en-GB" dirty="0" err="1" smtClean="0"/>
              <a:t>bitna</a:t>
            </a:r>
            <a:r>
              <a:rPr lang="en-GB" dirty="0" smtClean="0"/>
              <a:t>.</a:t>
            </a:r>
          </a:p>
          <a:p>
            <a:r>
              <a:rPr lang="en-GB" dirty="0" smtClean="0"/>
              <a:t>To </a:t>
            </a:r>
            <a:r>
              <a:rPr lang="en-GB" dirty="0" err="1" smtClean="0"/>
              <a:t>što</a:t>
            </a:r>
            <a:r>
              <a:rPr lang="en-GB" dirty="0" smtClean="0"/>
              <a:t> </a:t>
            </a:r>
            <a:r>
              <a:rPr lang="en-GB" dirty="0" err="1" smtClean="0"/>
              <a:t>sami</a:t>
            </a:r>
            <a:r>
              <a:rPr lang="en-GB" dirty="0" smtClean="0"/>
              <a:t> </a:t>
            </a:r>
            <a:r>
              <a:rPr lang="en-GB" dirty="0" err="1" smtClean="0"/>
              <a:t>možemo</a:t>
            </a:r>
            <a:r>
              <a:rPr lang="en-GB" dirty="0" smtClean="0"/>
              <a:t> </a:t>
            </a:r>
            <a:r>
              <a:rPr lang="en-GB" dirty="0" err="1" smtClean="0"/>
              <a:t>birati</a:t>
            </a:r>
            <a:r>
              <a:rPr lang="en-GB" dirty="0" smtClean="0"/>
              <a:t> </a:t>
            </a:r>
            <a:r>
              <a:rPr lang="en-GB" dirty="0" err="1" smtClean="0"/>
              <a:t>gdje</a:t>
            </a:r>
            <a:r>
              <a:rPr lang="en-GB" dirty="0" smtClean="0"/>
              <a:t> </a:t>
            </a:r>
            <a:r>
              <a:rPr lang="en-GB" dirty="0" err="1" smtClean="0"/>
              <a:t>ćemo</a:t>
            </a:r>
            <a:r>
              <a:rPr lang="en-GB" dirty="0" smtClean="0"/>
              <a:t> </a:t>
            </a:r>
            <a:r>
              <a:rPr lang="en-GB" dirty="0" err="1" smtClean="0"/>
              <a:t>odraditi</a:t>
            </a:r>
            <a:r>
              <a:rPr lang="en-GB" dirty="0" smtClean="0"/>
              <a:t> </a:t>
            </a:r>
            <a:r>
              <a:rPr lang="en-GB" dirty="0" err="1" smtClean="0"/>
              <a:t>praksu</a:t>
            </a:r>
            <a:r>
              <a:rPr lang="en-GB" dirty="0" smtClean="0"/>
              <a:t> i </a:t>
            </a:r>
            <a:r>
              <a:rPr lang="en-GB" dirty="0" err="1" smtClean="0"/>
              <a:t>što</a:t>
            </a:r>
            <a:r>
              <a:rPr lang="en-GB" dirty="0" smtClean="0"/>
              <a:t> </a:t>
            </a:r>
            <a:r>
              <a:rPr lang="en-GB" dirty="0" err="1" smtClean="0"/>
              <a:t>nam</a:t>
            </a:r>
            <a:r>
              <a:rPr lang="en-GB" dirty="0" smtClean="0"/>
              <a:t> je </a:t>
            </a:r>
            <a:r>
              <a:rPr lang="en-GB" dirty="0" err="1" smtClean="0"/>
              <a:t>omogućena</a:t>
            </a:r>
            <a:r>
              <a:rPr lang="en-GB" dirty="0" smtClean="0"/>
              <a:t> Erasmus </a:t>
            </a:r>
            <a:r>
              <a:rPr lang="en-GB" dirty="0" err="1" smtClean="0"/>
              <a:t>mobilnost</a:t>
            </a:r>
            <a:r>
              <a:rPr lang="en-GB" dirty="0" smtClean="0"/>
              <a:t> pa da </a:t>
            </a:r>
            <a:r>
              <a:rPr lang="en-GB" dirty="0" err="1" smtClean="0"/>
              <a:t>praksu</a:t>
            </a:r>
            <a:r>
              <a:rPr lang="en-GB" dirty="0" smtClean="0"/>
              <a:t> </a:t>
            </a:r>
            <a:r>
              <a:rPr lang="en-GB" dirty="0" err="1" smtClean="0"/>
              <a:t>odradimo</a:t>
            </a:r>
            <a:r>
              <a:rPr lang="en-GB" dirty="0" smtClean="0"/>
              <a:t> </a:t>
            </a:r>
            <a:r>
              <a:rPr lang="en-GB" dirty="0" err="1" smtClean="0"/>
              <a:t>prije</a:t>
            </a:r>
            <a:r>
              <a:rPr lang="en-GB" dirty="0" smtClean="0"/>
              <a:t> i </a:t>
            </a:r>
            <a:r>
              <a:rPr lang="en-GB" dirty="0" err="1" smtClean="0"/>
              <a:t>izvan</a:t>
            </a:r>
            <a:r>
              <a:rPr lang="en-GB" dirty="0" smtClean="0"/>
              <a:t> </a:t>
            </a:r>
            <a:r>
              <a:rPr lang="en-GB" dirty="0" err="1" smtClean="0"/>
              <a:t>države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detaljno</a:t>
            </a:r>
            <a:r>
              <a:rPr lang="en-GB" dirty="0" smtClean="0"/>
              <a:t> </a:t>
            </a:r>
            <a:r>
              <a:rPr lang="en-GB" dirty="0" err="1" smtClean="0"/>
              <a:t>objašnjenje</a:t>
            </a:r>
            <a:r>
              <a:rPr lang="en-GB" dirty="0" smtClean="0"/>
              <a:t> </a:t>
            </a:r>
            <a:r>
              <a:rPr lang="en-GB" dirty="0" err="1" smtClean="0"/>
              <a:t>svih</a:t>
            </a:r>
            <a:r>
              <a:rPr lang="en-GB" dirty="0" smtClean="0"/>
              <a:t> </a:t>
            </a:r>
            <a:r>
              <a:rPr lang="en-GB" dirty="0" err="1" smtClean="0"/>
              <a:t>problema</a:t>
            </a:r>
            <a:r>
              <a:rPr lang="en-GB" dirty="0" smtClean="0"/>
              <a:t> </a:t>
            </a:r>
            <a:r>
              <a:rPr lang="en-GB" dirty="0" err="1" smtClean="0"/>
              <a:t>koji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se </a:t>
            </a:r>
            <a:r>
              <a:rPr lang="en-GB" dirty="0" err="1" smtClean="0"/>
              <a:t>događali</a:t>
            </a:r>
            <a:r>
              <a:rPr lang="en-GB" dirty="0" smtClean="0"/>
              <a:t> na </a:t>
            </a:r>
            <a:r>
              <a:rPr lang="en-GB" dirty="0" err="1" smtClean="0"/>
              <a:t>terenu</a:t>
            </a:r>
            <a:r>
              <a:rPr lang="en-GB" dirty="0" smtClean="0"/>
              <a:t>, </a:t>
            </a:r>
            <a:r>
              <a:rPr lang="en-GB" dirty="0" err="1" smtClean="0"/>
              <a:t>kako</a:t>
            </a:r>
            <a:r>
              <a:rPr lang="en-GB" dirty="0" smtClean="0"/>
              <a:t> </a:t>
            </a:r>
            <a:r>
              <a:rPr lang="en-GB" dirty="0" err="1" smtClean="0"/>
              <a:t>postupati</a:t>
            </a:r>
            <a:r>
              <a:rPr lang="en-GB" dirty="0" smtClean="0"/>
              <a:t> u </a:t>
            </a:r>
            <a:r>
              <a:rPr lang="en-GB" dirty="0" err="1" smtClean="0"/>
              <a:t>određenim</a:t>
            </a:r>
            <a:r>
              <a:rPr lang="en-GB" dirty="0" smtClean="0"/>
              <a:t> </a:t>
            </a:r>
            <a:r>
              <a:rPr lang="en-GB" dirty="0" err="1" smtClean="0"/>
              <a:t>situacijama</a:t>
            </a:r>
            <a:r>
              <a:rPr lang="en-GB" dirty="0" smtClean="0"/>
              <a:t> i </a:t>
            </a:r>
            <a:r>
              <a:rPr lang="en-GB" dirty="0" err="1" smtClean="0"/>
              <a:t>samo</a:t>
            </a:r>
            <a:r>
              <a:rPr lang="en-GB" dirty="0" smtClean="0"/>
              <a:t> </a:t>
            </a:r>
            <a:r>
              <a:rPr lang="en-GB" dirty="0" err="1" smtClean="0"/>
              <a:t>teoretsko</a:t>
            </a:r>
            <a:r>
              <a:rPr lang="en-GB" dirty="0" smtClean="0"/>
              <a:t> </a:t>
            </a:r>
            <a:r>
              <a:rPr lang="en-GB" dirty="0" err="1" smtClean="0"/>
              <a:t>znanje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je </a:t>
            </a:r>
            <a:r>
              <a:rPr lang="en-GB" dirty="0" err="1" smtClean="0"/>
              <a:t>bilo</a:t>
            </a:r>
            <a:r>
              <a:rPr lang="en-GB" dirty="0" smtClean="0"/>
              <a:t> </a:t>
            </a:r>
            <a:r>
              <a:rPr lang="en-GB" dirty="0" err="1" smtClean="0"/>
              <a:t>objašnjeno</a:t>
            </a:r>
            <a:endParaRPr lang="en-GB" dirty="0" smtClean="0"/>
          </a:p>
          <a:p>
            <a:r>
              <a:rPr lang="en-GB" dirty="0" err="1" smtClean="0"/>
              <a:t>Fizički</a:t>
            </a:r>
            <a:r>
              <a:rPr lang="en-GB" dirty="0" smtClean="0"/>
              <a:t> rad </a:t>
            </a:r>
            <a:r>
              <a:rPr lang="en-GB" dirty="0" err="1" smtClean="0"/>
              <a:t>smatram</a:t>
            </a:r>
            <a:r>
              <a:rPr lang="en-GB" dirty="0" smtClean="0"/>
              <a:t> </a:t>
            </a:r>
            <a:r>
              <a:rPr lang="en-GB" dirty="0" err="1" smtClean="0"/>
              <a:t>korisnim</a:t>
            </a:r>
            <a:endParaRPr lang="en-GB" dirty="0" smtClean="0"/>
          </a:p>
          <a:p>
            <a:r>
              <a:rPr lang="en-GB" b="1" dirty="0" err="1" smtClean="0"/>
              <a:t>primjena</a:t>
            </a:r>
            <a:r>
              <a:rPr lang="en-GB" b="1" dirty="0" smtClean="0"/>
              <a:t> </a:t>
            </a:r>
            <a:r>
              <a:rPr lang="en-GB" b="1" dirty="0" err="1" smtClean="0"/>
              <a:t>teorije</a:t>
            </a:r>
            <a:r>
              <a:rPr lang="en-GB" b="1" dirty="0" smtClean="0"/>
              <a:t> i </a:t>
            </a:r>
            <a:r>
              <a:rPr lang="en-GB" b="1" dirty="0" err="1" smtClean="0"/>
              <a:t>stjecanje</a:t>
            </a:r>
            <a:r>
              <a:rPr lang="en-GB" b="1" dirty="0" smtClean="0"/>
              <a:t> </a:t>
            </a:r>
            <a:r>
              <a:rPr lang="en-GB" b="1" dirty="0" err="1" smtClean="0"/>
              <a:t>praktičnog</a:t>
            </a:r>
            <a:r>
              <a:rPr lang="en-GB" b="1" dirty="0" smtClean="0"/>
              <a:t> </a:t>
            </a:r>
            <a:r>
              <a:rPr lang="en-GB" b="1" dirty="0" err="1" smtClean="0"/>
              <a:t>znanja</a:t>
            </a:r>
            <a:endParaRPr lang="en-GB" b="1" dirty="0" smtClean="0"/>
          </a:p>
          <a:p>
            <a:r>
              <a:rPr lang="en-GB" b="1" dirty="0" err="1" smtClean="0"/>
              <a:t>sve</a:t>
            </a:r>
            <a:r>
              <a:rPr lang="en-GB" b="1" dirty="0" smtClean="0"/>
              <a:t> je </a:t>
            </a:r>
            <a:r>
              <a:rPr lang="en-GB" b="1" dirty="0" err="1" smtClean="0"/>
              <a:t>bilo</a:t>
            </a:r>
            <a:r>
              <a:rPr lang="en-GB" b="1" dirty="0" smtClean="0"/>
              <a:t> </a:t>
            </a:r>
            <a:r>
              <a:rPr lang="en-GB" b="1" dirty="0" err="1" smtClean="0"/>
              <a:t>korisno</a:t>
            </a:r>
            <a:endParaRPr lang="en-GB" b="1" dirty="0" smtClean="0"/>
          </a:p>
          <a:p>
            <a:r>
              <a:rPr lang="en-GB" dirty="0" err="1" smtClean="0"/>
              <a:t>Praksa</a:t>
            </a:r>
            <a:r>
              <a:rPr lang="en-GB" dirty="0" smtClean="0"/>
              <a:t> mi je </a:t>
            </a:r>
            <a:r>
              <a:rPr lang="en-GB" dirty="0" err="1" smtClean="0"/>
              <a:t>dala</a:t>
            </a:r>
            <a:r>
              <a:rPr lang="en-GB" dirty="0" smtClean="0"/>
              <a:t> </a:t>
            </a:r>
            <a:r>
              <a:rPr lang="en-GB" dirty="0" err="1" smtClean="0"/>
              <a:t>uvid</a:t>
            </a:r>
            <a:r>
              <a:rPr lang="en-GB" dirty="0" smtClean="0"/>
              <a:t> </a:t>
            </a:r>
            <a:r>
              <a:rPr lang="en-GB" dirty="0" err="1" smtClean="0"/>
              <a:t>kako</a:t>
            </a:r>
            <a:r>
              <a:rPr lang="en-GB" dirty="0" smtClean="0"/>
              <a:t> </a:t>
            </a:r>
            <a:r>
              <a:rPr lang="en-GB" dirty="0" err="1" smtClean="0"/>
              <a:t>funkcionira</a:t>
            </a:r>
            <a:r>
              <a:rPr lang="en-GB" dirty="0" smtClean="0"/>
              <a:t> </a:t>
            </a:r>
            <a:r>
              <a:rPr lang="en-GB" dirty="0" err="1" smtClean="0"/>
              <a:t>HAPIH</a:t>
            </a:r>
            <a:r>
              <a:rPr lang="en-GB" dirty="0" smtClean="0"/>
              <a:t> i </a:t>
            </a:r>
            <a:r>
              <a:rPr lang="en-GB" dirty="0" err="1" smtClean="0"/>
              <a:t>kako</a:t>
            </a:r>
            <a:r>
              <a:rPr lang="en-GB" dirty="0" smtClean="0"/>
              <a:t> </a:t>
            </a:r>
            <a:r>
              <a:rPr lang="en-GB" dirty="0" err="1" smtClean="0"/>
              <a:t>raditi</a:t>
            </a:r>
            <a:r>
              <a:rPr lang="en-GB" dirty="0" smtClean="0"/>
              <a:t> sa </a:t>
            </a:r>
            <a:r>
              <a:rPr lang="en-GB" dirty="0" err="1" smtClean="0"/>
              <a:t>strankama</a:t>
            </a:r>
            <a:r>
              <a:rPr lang="en-GB" dirty="0" smtClean="0"/>
              <a:t> i </a:t>
            </a:r>
            <a:r>
              <a:rPr lang="en-GB" dirty="0" err="1" smtClean="0"/>
              <a:t>savjetovati</a:t>
            </a:r>
            <a:r>
              <a:rPr lang="en-GB" dirty="0" smtClean="0"/>
              <a:t> </a:t>
            </a:r>
            <a:r>
              <a:rPr lang="en-GB" dirty="0" err="1" smtClean="0"/>
              <a:t>ih</a:t>
            </a:r>
            <a:endParaRPr lang="en-GB" dirty="0" smtClean="0"/>
          </a:p>
          <a:p>
            <a:r>
              <a:rPr lang="en-GB" dirty="0" err="1" smtClean="0"/>
              <a:t>naučio</a:t>
            </a:r>
            <a:r>
              <a:rPr lang="en-GB" dirty="0" smtClean="0"/>
              <a:t> </a:t>
            </a:r>
            <a:r>
              <a:rPr lang="en-GB" dirty="0" err="1" smtClean="0"/>
              <a:t>sam</a:t>
            </a:r>
            <a:r>
              <a:rPr lang="en-GB" dirty="0" smtClean="0"/>
              <a:t> </a:t>
            </a:r>
            <a:r>
              <a:rPr lang="en-GB" dirty="0" err="1" smtClean="0"/>
              <a:t>upotrebu</a:t>
            </a:r>
            <a:r>
              <a:rPr lang="en-GB" dirty="0" smtClean="0"/>
              <a:t> </a:t>
            </a:r>
            <a:r>
              <a:rPr lang="en-GB" dirty="0" err="1" smtClean="0"/>
              <a:t>raznih</a:t>
            </a:r>
            <a:r>
              <a:rPr lang="en-GB" dirty="0" smtClean="0"/>
              <a:t> </a:t>
            </a:r>
            <a:r>
              <a:rPr lang="en-GB" dirty="0" err="1" smtClean="0"/>
              <a:t>vrsta</a:t>
            </a:r>
            <a:r>
              <a:rPr lang="en-GB" dirty="0" smtClean="0"/>
              <a:t> </a:t>
            </a:r>
            <a:r>
              <a:rPr lang="en-GB" dirty="0" err="1" smtClean="0"/>
              <a:t>ljekova</a:t>
            </a:r>
            <a:r>
              <a:rPr lang="en-GB" dirty="0" smtClean="0"/>
              <a:t>, </a:t>
            </a:r>
            <a:r>
              <a:rPr lang="en-GB" dirty="0" err="1" smtClean="0"/>
              <a:t>promatrao</a:t>
            </a:r>
            <a:r>
              <a:rPr lang="en-GB" dirty="0" smtClean="0"/>
              <a:t> </a:t>
            </a:r>
            <a:r>
              <a:rPr lang="en-GB" dirty="0" err="1" smtClean="0"/>
              <a:t>razne</a:t>
            </a:r>
            <a:r>
              <a:rPr lang="en-GB" dirty="0" smtClean="0"/>
              <a:t> </a:t>
            </a:r>
            <a:r>
              <a:rPr lang="en-GB" dirty="0" err="1" smtClean="0"/>
              <a:t>veterinarske</a:t>
            </a:r>
            <a:r>
              <a:rPr lang="en-GB" dirty="0" smtClean="0"/>
              <a:t> </a:t>
            </a:r>
            <a:r>
              <a:rPr lang="en-GB" dirty="0" err="1" smtClean="0"/>
              <a:t>poslove</a:t>
            </a:r>
            <a:r>
              <a:rPr lang="en-GB" dirty="0" smtClean="0"/>
              <a:t> </a:t>
            </a:r>
            <a:r>
              <a:rPr lang="en-GB" dirty="0" err="1" smtClean="0"/>
              <a:t>koji</a:t>
            </a:r>
            <a:r>
              <a:rPr lang="en-GB" dirty="0" smtClean="0"/>
              <a:t> </a:t>
            </a:r>
            <a:r>
              <a:rPr lang="en-GB" dirty="0" err="1" smtClean="0"/>
              <a:t>će</a:t>
            </a:r>
            <a:r>
              <a:rPr lang="en-GB" dirty="0" smtClean="0"/>
              <a:t> mi </a:t>
            </a:r>
            <a:r>
              <a:rPr lang="en-GB" dirty="0" err="1" smtClean="0"/>
              <a:t>biti</a:t>
            </a:r>
            <a:r>
              <a:rPr lang="en-GB" dirty="0" smtClean="0"/>
              <a:t> </a:t>
            </a:r>
            <a:r>
              <a:rPr lang="en-GB" dirty="0" err="1" smtClean="0"/>
              <a:t>korisni</a:t>
            </a:r>
            <a:r>
              <a:rPr lang="en-GB" dirty="0" smtClean="0"/>
              <a:t> na mom </a:t>
            </a:r>
            <a:r>
              <a:rPr lang="en-GB" dirty="0" err="1" smtClean="0"/>
              <a:t>gospodarstvu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5" name="Pravokutnik 4"/>
          <p:cNvSpPr/>
          <p:nvPr/>
        </p:nvSpPr>
        <p:spPr>
          <a:xfrm>
            <a:off x="360484" y="570706"/>
            <a:ext cx="2033954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err="1">
                <a:solidFill>
                  <a:prstClr val="black"/>
                </a:solidFill>
              </a:rPr>
              <a:t>Sps</a:t>
            </a:r>
            <a:r>
              <a:rPr lang="hr-HR" dirty="0">
                <a:solidFill>
                  <a:prstClr val="black"/>
                </a:solidFill>
              </a:rPr>
              <a:t> Poljoprivreda, smjer </a:t>
            </a:r>
            <a:r>
              <a:rPr lang="hr-HR" dirty="0" err="1" smtClean="0">
                <a:solidFill>
                  <a:prstClr val="black"/>
                </a:solidFill>
              </a:rPr>
              <a:t>Zootehnika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037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31122" y="365125"/>
            <a:ext cx="8522677" cy="1325563"/>
          </a:xfrm>
        </p:spPr>
        <p:txBody>
          <a:bodyPr/>
          <a:lstStyle/>
          <a:p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aspekte</a:t>
            </a:r>
            <a:r>
              <a:rPr lang="en-GB" dirty="0" smtClean="0"/>
              <a:t> </a:t>
            </a:r>
            <a:r>
              <a:rPr lang="en-GB" dirty="0" err="1" smtClean="0"/>
              <a:t>prakse</a:t>
            </a:r>
            <a:r>
              <a:rPr lang="en-GB" dirty="0" smtClean="0"/>
              <a:t> </a:t>
            </a:r>
            <a:r>
              <a:rPr lang="en-GB" dirty="0" err="1" smtClean="0"/>
              <a:t>smatrate</a:t>
            </a:r>
            <a:r>
              <a:rPr lang="en-GB" dirty="0" smtClean="0"/>
              <a:t> </a:t>
            </a:r>
            <a:r>
              <a:rPr lang="en-GB" dirty="0" err="1" smtClean="0"/>
              <a:t>naj</a:t>
            </a:r>
            <a:r>
              <a:rPr lang="hr-HR" dirty="0" smtClean="0"/>
              <a:t>loši</a:t>
            </a:r>
            <a:r>
              <a:rPr lang="en-GB" dirty="0" err="1" smtClean="0"/>
              <a:t>jima</a:t>
            </a:r>
            <a:r>
              <a:rPr lang="en-GB" dirty="0" smtClean="0"/>
              <a:t> i </a:t>
            </a:r>
            <a:r>
              <a:rPr lang="en-GB" dirty="0" err="1" smtClean="0"/>
              <a:t>zašto</a:t>
            </a:r>
            <a:r>
              <a:rPr lang="en-GB" dirty="0" smtClean="0"/>
              <a:t>?</a:t>
            </a:r>
            <a:r>
              <a:rPr lang="hr-HR" dirty="0" smtClean="0"/>
              <a:t> </a:t>
            </a: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 smtClean="0"/>
              <a:t>Nema</a:t>
            </a:r>
            <a:r>
              <a:rPr lang="en-GB" dirty="0" smtClean="0"/>
              <a:t> </a:t>
            </a:r>
            <a:r>
              <a:rPr lang="en-GB" dirty="0" err="1" smtClean="0"/>
              <a:t>ih</a:t>
            </a:r>
            <a:r>
              <a:rPr lang="en-GB" dirty="0" smtClean="0"/>
              <a:t>. </a:t>
            </a:r>
          </a:p>
          <a:p>
            <a:r>
              <a:rPr lang="en-GB" dirty="0" err="1" smtClean="0"/>
              <a:t>Nema</a:t>
            </a:r>
            <a:r>
              <a:rPr lang="en-GB" dirty="0" smtClean="0"/>
              <a:t> </a:t>
            </a:r>
            <a:r>
              <a:rPr lang="en-GB" dirty="0" err="1" smtClean="0"/>
              <a:t>ih</a:t>
            </a:r>
            <a:r>
              <a:rPr lang="en-GB" dirty="0" smtClean="0"/>
              <a:t>. </a:t>
            </a:r>
          </a:p>
          <a:p>
            <a:r>
              <a:rPr lang="en-GB" dirty="0" smtClean="0"/>
              <a:t> -</a:t>
            </a:r>
          </a:p>
          <a:p>
            <a:r>
              <a:rPr lang="hr-HR" dirty="0" smtClean="0"/>
              <a:t> -</a:t>
            </a:r>
            <a:endParaRPr lang="en-GB" dirty="0" smtClean="0"/>
          </a:p>
          <a:p>
            <a:r>
              <a:rPr lang="en-GB" dirty="0" smtClean="0"/>
              <a:t> -</a:t>
            </a:r>
          </a:p>
          <a:p>
            <a:r>
              <a:rPr lang="en-GB" dirty="0" err="1" smtClean="0"/>
              <a:t>nije</a:t>
            </a:r>
            <a:r>
              <a:rPr lang="en-GB" dirty="0" smtClean="0"/>
              <a:t> </a:t>
            </a:r>
            <a:r>
              <a:rPr lang="en-GB" dirty="0" err="1" smtClean="0"/>
              <a:t>bilo</a:t>
            </a:r>
            <a:endParaRPr lang="en-GB" dirty="0" smtClean="0"/>
          </a:p>
          <a:p>
            <a:r>
              <a:rPr lang="en-GB" dirty="0" err="1" smtClean="0"/>
              <a:t>nije</a:t>
            </a:r>
            <a:r>
              <a:rPr lang="en-GB" dirty="0" smtClean="0"/>
              <a:t> </a:t>
            </a:r>
            <a:r>
              <a:rPr lang="en-GB" dirty="0" err="1" smtClean="0"/>
              <a:t>ih</a:t>
            </a:r>
            <a:r>
              <a:rPr lang="en-GB" dirty="0" smtClean="0"/>
              <a:t> </a:t>
            </a:r>
            <a:r>
              <a:rPr lang="en-GB" dirty="0" err="1" smtClean="0"/>
              <a:t>bilo</a:t>
            </a:r>
            <a:endParaRPr lang="en-GB" dirty="0" smtClean="0"/>
          </a:p>
          <a:p>
            <a:r>
              <a:rPr lang="en-GB" dirty="0" smtClean="0"/>
              <a:t> -</a:t>
            </a:r>
          </a:p>
          <a:p>
            <a:r>
              <a:rPr lang="en-GB" dirty="0" smtClean="0"/>
              <a:t> -</a:t>
            </a:r>
            <a:endParaRPr lang="hr-HR" dirty="0" smtClean="0"/>
          </a:p>
          <a:p>
            <a:r>
              <a:rPr lang="hr-HR" dirty="0" smtClean="0"/>
              <a:t> -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5" name="Pravokutnik 4"/>
          <p:cNvSpPr/>
          <p:nvPr/>
        </p:nvSpPr>
        <p:spPr>
          <a:xfrm>
            <a:off x="360484" y="570706"/>
            <a:ext cx="2033954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err="1">
                <a:solidFill>
                  <a:prstClr val="black"/>
                </a:solidFill>
              </a:rPr>
              <a:t>Sps</a:t>
            </a:r>
            <a:r>
              <a:rPr lang="hr-HR" dirty="0">
                <a:solidFill>
                  <a:prstClr val="black"/>
                </a:solidFill>
              </a:rPr>
              <a:t> Poljoprivreda, smjer </a:t>
            </a:r>
            <a:r>
              <a:rPr lang="hr-HR" dirty="0" err="1" smtClean="0">
                <a:solidFill>
                  <a:prstClr val="black"/>
                </a:solidFill>
              </a:rPr>
              <a:t>Zootehnika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623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3016</Words>
  <Application>Microsoft Office PowerPoint</Application>
  <PresentationFormat>Široki zaslon</PresentationFormat>
  <Paragraphs>222</Paragraphs>
  <Slides>23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Tema sustava Office</vt:lpstr>
      <vt:lpstr>Zadovoljstvo studenata završnom stručnom praksom u ak. god. 2023./24.</vt:lpstr>
      <vt:lpstr>Provođenje ankete</vt:lpstr>
      <vt:lpstr>PowerPoint prezentacija</vt:lpstr>
      <vt:lpstr>Koje aspekte prakse smatrate najkorisnijima i zašto? </vt:lpstr>
      <vt:lpstr>Koje aspekte prakse smatrate najlošijima i zašto? </vt:lpstr>
      <vt:lpstr>Imate li kakav komentar ili prijedlog za poboljšanje prakse?  </vt:lpstr>
      <vt:lpstr>PowerPoint prezentacija</vt:lpstr>
      <vt:lpstr>Koje aspekte prakse smatrate najkorisnijima i zašto? </vt:lpstr>
      <vt:lpstr>Koje aspekte prakse smatrate najlošijima i zašto? </vt:lpstr>
      <vt:lpstr>Imate li kakav komentar ili prijedlog za poboljšanje prakse?  </vt:lpstr>
      <vt:lpstr>PowerPoint prezentacija</vt:lpstr>
      <vt:lpstr>Koje aspekte prakse smatrate najkorisnijima i zašto? </vt:lpstr>
      <vt:lpstr>Koje aspekte prakse smatrate najlošijima i zašto? </vt:lpstr>
      <vt:lpstr>Imate li kakav komentar ili prijedlog za poboljšanje prakse?  </vt:lpstr>
      <vt:lpstr>PowerPoint prezentacija</vt:lpstr>
      <vt:lpstr>Koje aspekte prakse smatrate najkorisnijima i zašto? </vt:lpstr>
      <vt:lpstr>Koje aspekte prakse smatrate najlošijima i zašto? </vt:lpstr>
      <vt:lpstr>Imate li kakav komentar ili prijedlog za poboljšanje prakse?  </vt:lpstr>
      <vt:lpstr>PowerPoint prezentacija</vt:lpstr>
      <vt:lpstr>Koje aspekte prakse smatrate najkorisnijima i zašto? (1)</vt:lpstr>
      <vt:lpstr>Koje aspekte prakse smatrate najkorisnijima i zašto? (2)</vt:lpstr>
      <vt:lpstr>Koje aspekte prakse smatrate najlošijima i zašto? </vt:lpstr>
      <vt:lpstr>Imate li kakav komentar ili prijedlog za poboljšanje prakse?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Zadovoljstvo studenata završnom stručnom praksom u ak. god. 2023./24.</dc:title>
  <dc:creator>Marijana Ivanek-Martinčić</dc:creator>
  <cp:lastModifiedBy>Marijana Ivanek-Martinčić</cp:lastModifiedBy>
  <cp:revision>16</cp:revision>
  <dcterms:created xsi:type="dcterms:W3CDTF">2024-11-09T18:47:01Z</dcterms:created>
  <dcterms:modified xsi:type="dcterms:W3CDTF">2024-11-09T21:50:43Z</dcterms:modified>
</cp:coreProperties>
</file>