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na otvorenom, polje, zeleno&#10;&#10;Opis je automatski generiran">
            <a:extLst>
              <a:ext uri="{FF2B5EF4-FFF2-40B4-BE49-F238E27FC236}">
                <a16:creationId xmlns:a16="http://schemas.microsoft.com/office/drawing/2014/main" id="{820540F1-AF43-4A37-A011-5595109DC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477"/>
            <a:ext cx="12191999" cy="6857990"/>
          </a:xfrm>
          <a:prstGeom prst="rect">
            <a:avLst/>
          </a:prstGeom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5BEBE64-351C-43D0-B02A-27519327B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641" y="389075"/>
            <a:ext cx="5990303" cy="149792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hr-HR" sz="3800" dirty="0"/>
              <a:t>VISOKO GOSPODARSKO UČILIŠTE U KRIŽEVCIMA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6D9FF5D-E3F1-482B-BBD5-A83108D8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622" y="2961417"/>
            <a:ext cx="6661120" cy="352587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</a:pPr>
            <a:r>
              <a:rPr lang="hr-H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 + PROGRAM</a:t>
            </a:r>
          </a:p>
          <a:p>
            <a:pPr algn="ctr">
              <a:lnSpc>
                <a:spcPct val="90000"/>
              </a:lnSpc>
            </a:pPr>
            <a:endParaRPr lang="hr-H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FAKULTETA ZA KMETIJSTVO IN BIOSISTEMSKE VEDE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 MARIBORU </a:t>
            </a:r>
            <a:endParaRPr lang="hr-H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MARIBOR, SLOVENIJA 2015.</a:t>
            </a: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DEJAN BA</a:t>
            </a:r>
            <a:r>
              <a:rPr lang="hr-H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</a:p>
          <a:p>
            <a:pPr algn="ctr">
              <a:lnSpc>
                <a:spcPct val="90000"/>
              </a:lnSpc>
            </a:pPr>
            <a:r>
              <a:rPr lang="hr-H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Isosceles Triangle 62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63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trava, na otvorenom, zgrada, stajanje&#10;&#10;Opis je automatski generiran">
            <a:extLst>
              <a:ext uri="{FF2B5EF4-FFF2-40B4-BE49-F238E27FC236}">
                <a16:creationId xmlns:a16="http://schemas.microsoft.com/office/drawing/2014/main" id="{CB89A415-0543-4C30-B7A1-7C3ECD09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6" y="116114"/>
            <a:ext cx="12191980" cy="69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na otvorenom, voda, stajanje, malo&#10;&#10;Opis je automatski generiran">
            <a:extLst>
              <a:ext uri="{FF2B5EF4-FFF2-40B4-BE49-F238E27FC236}">
                <a16:creationId xmlns:a16="http://schemas.microsoft.com/office/drawing/2014/main" id="{E86DB2B3-30EA-48BC-8AAB-C28DE4D11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2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64ECB-B91A-4A08-8FFD-8F329EB9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03B637E-9A91-4421-AA82-5E71A3EE5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686" y="130629"/>
            <a:ext cx="6545316" cy="6727371"/>
          </a:xfrm>
        </p:spPr>
      </p:pic>
    </p:spTree>
    <p:extLst>
      <p:ext uri="{BB962C8B-B14F-4D97-AF65-F5344CB8AC3E}">
        <p14:creationId xmlns:p14="http://schemas.microsoft.com/office/powerpoint/2010/main" val="178289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51F4D5-74F5-48AF-AD00-ED468EB4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FE6A62A-EF70-4ABB-AC68-6D0A79BDF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Tijekom stručne prakse naučio sam kako poboljšati i uskladiti svakodnevne poslove i obaveze koje su potrebne da farma normalno funkcionira. </a:t>
            </a:r>
          </a:p>
          <a:p>
            <a:pPr lvl="0"/>
            <a:r>
              <a:rPr lang="hr-HR"/>
              <a:t>Dio poslova koje sam radio poslužilo mi je da teoretska znanja pretvorim u praktično znanje. Naučio sam puno novih stvari, te vidio kako se zapravo radi i brine o životinjama na svinjogojskoj farmi.</a:t>
            </a:r>
          </a:p>
          <a:p>
            <a:pPr lvl="0"/>
            <a:r>
              <a:rPr lang="hr-HR"/>
              <a:t> Koje su to odgovornosti i predanosti svakog farmera za njihove životinje. </a:t>
            </a:r>
          </a:p>
          <a:p>
            <a:pPr lvl="0"/>
            <a:r>
              <a:rPr lang="hr-HR"/>
              <a:t>Na posljetku zadovoljan sam svojim izborom stručne prakse. Postigao sam željeni cilj, a to je da sam naučio puno korisnih stvari i dobio željeno iskustvo koje će mi koristiti u budućem životu i radu u poljoprivredi. </a:t>
            </a:r>
          </a:p>
          <a:p>
            <a:pPr lvl="0"/>
            <a:r>
              <a:rPr lang="hr-HR"/>
              <a:t>To je i svrha stručne prakse koju smo odradili u VI. semestru. </a:t>
            </a:r>
          </a:p>
          <a:p>
            <a:pPr lvl="0"/>
            <a:endParaRPr lang="hr-HR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25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trava, kuća, na otvorenom, zgrada&#10;&#10;Opis je automatski generiran">
            <a:extLst>
              <a:ext uri="{FF2B5EF4-FFF2-40B4-BE49-F238E27FC236}">
                <a16:creationId xmlns:a16="http://schemas.microsoft.com/office/drawing/2014/main" id="{8BFCAD1C-0F9F-4B0A-A6CD-2AF11C700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5D1A67-2523-41C3-A234-FF3D5A51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 err="1"/>
              <a:t>Što</a:t>
            </a:r>
            <a:r>
              <a:rPr lang="en-US" sz="4600" dirty="0"/>
              <a:t> je </a:t>
            </a:r>
            <a:r>
              <a:rPr lang="en-US" sz="4600" dirty="0" err="1"/>
              <a:t>uslijedilo</a:t>
            </a:r>
            <a:r>
              <a:rPr lang="en-US" sz="4600" dirty="0"/>
              <a:t> </a:t>
            </a:r>
            <a:r>
              <a:rPr lang="en-US" sz="4600" dirty="0" err="1"/>
              <a:t>nakon</a:t>
            </a:r>
            <a:r>
              <a:rPr lang="en-US" sz="4600" dirty="0"/>
              <a:t> </a:t>
            </a:r>
            <a:r>
              <a:rPr lang="hr-HR" sz="4600" dirty="0"/>
              <a:t>E</a:t>
            </a:r>
            <a:r>
              <a:rPr lang="en-US" sz="4600" dirty="0" err="1"/>
              <a:t>rasmusa</a:t>
            </a:r>
            <a:r>
              <a:rPr lang="en-US" sz="4600" dirty="0"/>
              <a:t>?</a:t>
            </a: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07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1C2039-53B0-4512-A2A0-7BF4BB63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125" y="2178917"/>
            <a:ext cx="5103340" cy="13208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Što</a:t>
            </a:r>
            <a:r>
              <a:rPr lang="en-US" dirty="0"/>
              <a:t> bi</a:t>
            </a:r>
            <a:r>
              <a:rPr lang="hr-HR" dirty="0"/>
              <a:t>h</a:t>
            </a:r>
            <a:r>
              <a:rPr lang="en-US" dirty="0"/>
              <a:t>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preporučio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bivši</a:t>
            </a:r>
            <a:r>
              <a:rPr lang="en-US" dirty="0"/>
              <a:t>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hr-HR" dirty="0"/>
              <a:t>Erasmus </a:t>
            </a:r>
            <a:r>
              <a:rPr lang="en-US" dirty="0" err="1"/>
              <a:t>mobilnosti</a:t>
            </a:r>
            <a:r>
              <a:rPr lang="en-US" dirty="0"/>
              <a:t>?</a:t>
            </a:r>
          </a:p>
        </p:txBody>
      </p:sp>
      <p:pic>
        <p:nvPicPr>
          <p:cNvPr id="6" name="Rezervirano mjesto sadržaja 5" descr="Slika na kojoj se prikazuje fotografija, prikazuje, različito, predstava&#10;&#10;Opis je automatski generiran">
            <a:extLst>
              <a:ext uri="{FF2B5EF4-FFF2-40B4-BE49-F238E27FC236}">
                <a16:creationId xmlns:a16="http://schemas.microsoft.com/office/drawing/2014/main" id="{10916277-1693-4319-8417-6E8B16A3BF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7209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motor&#10;&#10;Opis je automatski generiran">
            <a:extLst>
              <a:ext uri="{FF2B5EF4-FFF2-40B4-BE49-F238E27FC236}">
                <a16:creationId xmlns:a16="http://schemas.microsoft.com/office/drawing/2014/main" id="{19EDAAE7-7D02-4051-8FE1-10164036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3D97184-CBFE-4EE7-99E3-244B6B46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HVALA NA PAŽNJI !!!!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80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trava, na otvorenom, polje, zeleno&#10;&#10;Opis je automatski generiran">
            <a:extLst>
              <a:ext uri="{FF2B5EF4-FFF2-40B4-BE49-F238E27FC236}">
                <a16:creationId xmlns:a16="http://schemas.microsoft.com/office/drawing/2014/main" id="{7F7E6A74-632E-4AE2-8C9F-53EE920E4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2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trava, na otvorenom, vlak, zgrada&#10;&#10;Opis je automatski generiran">
            <a:extLst>
              <a:ext uri="{FF2B5EF4-FFF2-40B4-BE49-F238E27FC236}">
                <a16:creationId xmlns:a16="http://schemas.microsoft.com/office/drawing/2014/main" id="{3E864589-F725-4B39-8A65-5C36BF537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ograda, na zatvorenom, žica, ovca&#10;&#10;Opis je automatski generiran">
            <a:extLst>
              <a:ext uri="{FF2B5EF4-FFF2-40B4-BE49-F238E27FC236}">
                <a16:creationId xmlns:a16="http://schemas.microsoft.com/office/drawing/2014/main" id="{798B79D6-14B5-4554-9922-2285512E6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5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zgrada, na zatvorenom, prozor, sjedenje&#10;&#10;Opis je automatski generiran">
            <a:extLst>
              <a:ext uri="{FF2B5EF4-FFF2-40B4-BE49-F238E27FC236}">
                <a16:creationId xmlns:a16="http://schemas.microsoft.com/office/drawing/2014/main" id="{DAAD8863-03DA-4425-8674-DB0220B2D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4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na zatvorenom, malo, pas, sjedenje&#10;&#10;Opis je automatski generiran">
            <a:extLst>
              <a:ext uri="{FF2B5EF4-FFF2-40B4-BE49-F238E27FC236}">
                <a16:creationId xmlns:a16="http://schemas.microsoft.com/office/drawing/2014/main" id="{A1AE83EF-49D1-4C7F-9F4B-F23219D8B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60872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3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na zatvorenom, osoba, muškarac, stajanje&#10;&#10;Opis je automatski generiran">
            <a:extLst>
              <a:ext uri="{FF2B5EF4-FFF2-40B4-BE49-F238E27FC236}">
                <a16:creationId xmlns:a16="http://schemas.microsoft.com/office/drawing/2014/main" id="{006459E1-589B-4ECC-9D09-7B8BB2990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Rezervirano mjesto sadržaja 8" descr="Slika na kojoj se prikazuje ograda, trava, na otvorenom, osoba&#10;&#10;Opis je automatski generiran">
            <a:extLst>
              <a:ext uri="{FF2B5EF4-FFF2-40B4-BE49-F238E27FC236}">
                <a16:creationId xmlns:a16="http://schemas.microsoft.com/office/drawing/2014/main" id="{97168E94-3CF4-446B-90FE-CE1F52B07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2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Rezervirano mjesto sadržaja 4" descr="Slika na kojoj se prikazuje na zatvorenom, stol, soba, sjedenje&#10;&#10;Opis je automatski generiran">
            <a:extLst>
              <a:ext uri="{FF2B5EF4-FFF2-40B4-BE49-F238E27FC236}">
                <a16:creationId xmlns:a16="http://schemas.microsoft.com/office/drawing/2014/main" id="{21EDF379-3A4A-4D7F-9997-25101E0A5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345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176</Words>
  <Application>Microsoft Office PowerPoint</Application>
  <PresentationFormat>Widescreen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Faseta</vt:lpstr>
      <vt:lpstr>VISOKO GOSPODARSKO UČILIŠTE U KRIŽEVCIMA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Što je uslijedilo nakon Erasmusa?</vt:lpstr>
      <vt:lpstr>Što bih vam preporučio kao bivši korisnik Erasmus mobilnosti?</vt:lpstr>
      <vt:lpstr>HVALA NA PAŽNJI 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VISOKO GOSPODARSKO UČILIŠTE U KRIŽEVCIMA</dc:title>
  <dc:creator>Dejan Bačani</dc:creator>
  <cp:lastModifiedBy>Andreas Mađerić</cp:lastModifiedBy>
  <cp:revision>3</cp:revision>
  <dcterms:created xsi:type="dcterms:W3CDTF">2020-10-19T08:44:05Z</dcterms:created>
  <dcterms:modified xsi:type="dcterms:W3CDTF">2020-10-23T12:12:31Z</dcterms:modified>
</cp:coreProperties>
</file>